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5" r:id="rId4"/>
  </p:sldMasterIdLst>
  <p:notesMasterIdLst>
    <p:notesMasterId r:id="rId89"/>
  </p:notesMasterIdLst>
  <p:sldIdLst>
    <p:sldId id="2134806313" r:id="rId5"/>
    <p:sldId id="1888" r:id="rId6"/>
    <p:sldId id="2134806314" r:id="rId7"/>
    <p:sldId id="2134806315" r:id="rId8"/>
    <p:sldId id="2134806317" r:id="rId9"/>
    <p:sldId id="2134806322" r:id="rId10"/>
    <p:sldId id="2134806375" r:id="rId11"/>
    <p:sldId id="2134806319" r:id="rId12"/>
    <p:sldId id="2134806316" r:id="rId13"/>
    <p:sldId id="2134806320" r:id="rId14"/>
    <p:sldId id="2134806323" r:id="rId15"/>
    <p:sldId id="2134806342" r:id="rId16"/>
    <p:sldId id="2134806329" r:id="rId17"/>
    <p:sldId id="2134806341" r:id="rId18"/>
    <p:sldId id="2134806324" r:id="rId19"/>
    <p:sldId id="2134806326" r:id="rId20"/>
    <p:sldId id="2134806327" r:id="rId21"/>
    <p:sldId id="2134806328" r:id="rId22"/>
    <p:sldId id="2134806306" r:id="rId23"/>
    <p:sldId id="2134806325" r:id="rId24"/>
    <p:sldId id="2134806331" r:id="rId25"/>
    <p:sldId id="2134806332" r:id="rId26"/>
    <p:sldId id="2134806333" r:id="rId27"/>
    <p:sldId id="2134806335" r:id="rId28"/>
    <p:sldId id="2134806334" r:id="rId29"/>
    <p:sldId id="2134806336" r:id="rId30"/>
    <p:sldId id="2134806337" r:id="rId31"/>
    <p:sldId id="2134806338" r:id="rId32"/>
    <p:sldId id="2134806339" r:id="rId33"/>
    <p:sldId id="2134806330" r:id="rId34"/>
    <p:sldId id="2134806340" r:id="rId35"/>
    <p:sldId id="2134806377" r:id="rId36"/>
    <p:sldId id="2134806350" r:id="rId37"/>
    <p:sldId id="2134806348" r:id="rId38"/>
    <p:sldId id="2134806352" r:id="rId39"/>
    <p:sldId id="2134806379" r:id="rId40"/>
    <p:sldId id="2134806383" r:id="rId41"/>
    <p:sldId id="2134806384" r:id="rId42"/>
    <p:sldId id="2134806387" r:id="rId43"/>
    <p:sldId id="2134806388" r:id="rId44"/>
    <p:sldId id="2134806393" r:id="rId45"/>
    <p:sldId id="2134806400" r:id="rId46"/>
    <p:sldId id="2134806394" r:id="rId47"/>
    <p:sldId id="2134806392" r:id="rId48"/>
    <p:sldId id="2134806390" r:id="rId49"/>
    <p:sldId id="2134806396" r:id="rId50"/>
    <p:sldId id="2134806395" r:id="rId51"/>
    <p:sldId id="2134806397" r:id="rId52"/>
    <p:sldId id="2134806398" r:id="rId53"/>
    <p:sldId id="2134806407" r:id="rId54"/>
    <p:sldId id="2134806363" r:id="rId55"/>
    <p:sldId id="2134806386" r:id="rId56"/>
    <p:sldId id="2134806399" r:id="rId57"/>
    <p:sldId id="2134806401" r:id="rId58"/>
    <p:sldId id="2134806378" r:id="rId59"/>
    <p:sldId id="2134806359" r:id="rId60"/>
    <p:sldId id="2134806305" r:id="rId61"/>
    <p:sldId id="2134806344" r:id="rId62"/>
    <p:sldId id="2134806345" r:id="rId63"/>
    <p:sldId id="2134806351" r:id="rId64"/>
    <p:sldId id="2134806354" r:id="rId65"/>
    <p:sldId id="2134806353" r:id="rId66"/>
    <p:sldId id="2134806355" r:id="rId67"/>
    <p:sldId id="431" r:id="rId68"/>
    <p:sldId id="2134806358" r:id="rId69"/>
    <p:sldId id="2134806356" r:id="rId70"/>
    <p:sldId id="2134806357" r:id="rId71"/>
    <p:sldId id="2134806360" r:id="rId72"/>
    <p:sldId id="2134806406" r:id="rId73"/>
    <p:sldId id="2134806370" r:id="rId74"/>
    <p:sldId id="2134806374" r:id="rId75"/>
    <p:sldId id="2134806405" r:id="rId76"/>
    <p:sldId id="2134806402" r:id="rId77"/>
    <p:sldId id="2134806371" r:id="rId78"/>
    <p:sldId id="2134806372" r:id="rId79"/>
    <p:sldId id="2134806364" r:id="rId80"/>
    <p:sldId id="2134806361" r:id="rId81"/>
    <p:sldId id="2134806362" r:id="rId82"/>
    <p:sldId id="2134806366" r:id="rId83"/>
    <p:sldId id="2134806367" r:id="rId84"/>
    <p:sldId id="2134806368" r:id="rId85"/>
    <p:sldId id="2134806403" r:id="rId86"/>
    <p:sldId id="2134806404" r:id="rId87"/>
    <p:sldId id="2134806389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D9B63F-778D-4D9D-DB16-17A170F388A9}" name="Michael Bladt Stausholm" initials="MS" userId="S::michael.stausholm@alexandra.dk::aa5f8758-c00f-4915-8c94-9445905eb5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371"/>
    <a:srgbClr val="D4B000"/>
    <a:srgbClr val="003843"/>
    <a:srgbClr val="798690"/>
    <a:srgbClr val="D7D8D7"/>
    <a:srgbClr val="F6C821"/>
    <a:srgbClr val="C5A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73C64-45B2-4E35-97A9-9E838A6FB7E4}" v="27" dt="2025-10-05T17:20:33.654"/>
    <p1510:client id="{7918EF6B-2375-0540-8E30-B4A850E7BD0F}" v="1716" dt="2025-10-06T10:53:15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alling Hvass" userId="7f701290-7113-44e4-8483-3cbeee116501" providerId="ADAL" clId="{5CFDDF4D-4CCA-50B7-A29E-A0C3AD0A79D7}"/>
    <pc:docChg chg="undo custSel addSld delSld modSld sldOrd">
      <pc:chgData name="Benjamin Salling Hvass" userId="7f701290-7113-44e4-8483-3cbeee116501" providerId="ADAL" clId="{5CFDDF4D-4CCA-50B7-A29E-A0C3AD0A79D7}" dt="2025-10-06T10:53:15.100" v="6159" actId="20577"/>
      <pc:docMkLst>
        <pc:docMk/>
      </pc:docMkLst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179449532" sldId="43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79449532" sldId="431"/>
            <ac:spMk id="2" creationId="{167AAB0C-5DCA-24B0-83AA-87C829B5E6E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79449532" sldId="431"/>
            <ac:spMk id="20" creationId="{506D41EF-C515-9E24-E397-8DC00F97DE2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79449532" sldId="431"/>
            <ac:spMk id="21" creationId="{388C553D-9B87-CA9C-F28A-DFA078E0426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961607684" sldId="188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4" creationId="{461CE921-9197-CCFC-0DB9-5C6A4C98B84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5" creationId="{0C3D70BA-3FA5-6FD7-2E8F-8BE12F3C01F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6" creationId="{A102F5C7-E84E-991D-01D3-1EDD9727D5A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8" creationId="{E2599EFF-37C3-7C82-B8C4-D2A4E9350BDE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2961607684" sldId="1888"/>
            <ac:graphicFrameMk id="12" creationId="{5BD0F255-369E-C4EE-BA89-832751DDE2CB}"/>
          </ac:graphicFrameMkLst>
        </pc:graphicFrame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912841133" sldId="213480630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12841133" sldId="2134806305"/>
            <ac:spMk id="4" creationId="{EA70C589-848B-9062-53F4-ED596EB8043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12841133" sldId="2134806305"/>
            <ac:spMk id="9" creationId="{AF81C59D-CBB9-D411-7968-BE725D047E2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12841133" sldId="2134806305"/>
            <ac:spMk id="10" creationId="{0FB27006-1524-F5DF-2E78-B55BB5113BD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729415886" sldId="213480630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29415886" sldId="2134806306"/>
            <ac:spMk id="4" creationId="{E04A3587-F822-CFFD-6434-375B19F51CA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29415886" sldId="2134806306"/>
            <ac:spMk id="5" creationId="{D40AA397-1D90-5BD9-6E25-E695C0A25C61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07574537" sldId="213480631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07574537" sldId="2134806313"/>
            <ac:spMk id="2" creationId="{89C4A075-F9AD-14F3-1AAA-09A909E5077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07574537" sldId="2134806313"/>
            <ac:spMk id="3" creationId="{BF200742-2569-8A30-6A17-F1949681ADE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07574537" sldId="2134806313"/>
            <ac:spMk id="4" creationId="{E04ECDC3-90B1-2A7B-7E2B-BFB4FE2DEE46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366643405" sldId="213480631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2" creationId="{D2FEB0EE-36C1-6736-20C1-08391DA91B6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3" creationId="{4E1A1364-CDA7-7101-4C1A-2667869252D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4" creationId="{236FD1BC-C7E8-A1B3-CC3B-51550EA4ED6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5" creationId="{C10A7962-C377-9B34-79AC-B8E8563CF3B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6" creationId="{ADDAA6A4-730C-B9A5-802C-AA0C722A8B04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081318404" sldId="213480631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2" creationId="{D25BE6F5-BC9B-4BA5-E946-E73AAE5B8C0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3" creationId="{CDFC37DF-F43D-8BA8-EF86-1223F93F423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4" creationId="{F2E8473E-5321-EB46-42B8-A7C2D686AA1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5" creationId="{8F54ACDD-3677-5E1E-87E5-6454954E43A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6" creationId="{EEEC3027-2B4D-B31C-BB4E-2BDBCE3C6E5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463650355" sldId="213480631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2" creationId="{85629F00-3694-DAD5-CE07-37B0538E483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3" creationId="{23A36067-51F4-A580-A543-968A335BAB8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4" creationId="{049EBACE-157E-AD85-21EA-A4E9FE59E06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5" creationId="{1607AA4A-D2BA-8D49-EF10-E7AC4206BD9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6" creationId="{7FEE41A4-8F0A-A521-63DC-DBFBEDB468B1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75108798" sldId="213480631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2" creationId="{D77DCBF3-64FE-D078-7AE7-194E66BF3D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3" creationId="{482C432E-B95F-9C8E-2B9A-A8A0B7373C2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4" creationId="{407C7AC5-2C4C-01E1-6275-98EAC5410D6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5" creationId="{FE6AC377-2372-5764-DCB3-6F05F6ED6C2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6" creationId="{EF324E5F-DC34-C12B-E548-BFFEFD4A694F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361298717" sldId="213480631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61298717" sldId="2134806319"/>
            <ac:spMk id="2" creationId="{C34F7CB9-E6BC-581B-90A5-AD5F1F68F69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61298717" sldId="2134806319"/>
            <ac:spMk id="3" creationId="{02923B0A-B812-F549-4F9A-8596C264384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61298717" sldId="2134806319"/>
            <ac:spMk id="4" creationId="{9471E80A-CA7D-DBA5-B6C9-A6F6B262EC0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75983600" sldId="213480632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2" creationId="{4656D7C5-CBFD-C265-650F-52940EC4BD8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3" creationId="{10D2D3E0-6112-F008-70C9-70E4A2EAE0E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4" creationId="{CAF8394C-CF10-2208-F7EE-1E9A880363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5" creationId="{84CE8EDB-47AF-B1B0-B4E8-ED3EF62DEFC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6" creationId="{B4777F8B-A56D-D90A-E5A2-5FA872237D5F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154991981" sldId="213480632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2" creationId="{E75C46C2-AE92-0365-45BC-8E8529D4393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3" creationId="{E1527765-6F3B-3BF1-0A01-A87E658BBCE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4" creationId="{B6F0CF91-2AC3-8497-C017-2583487F83A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5" creationId="{F6490F5D-F81B-B832-6279-34436DA8D4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6" creationId="{951E611E-6B13-B350-62AB-3A68EAAE94B2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46094001" sldId="213480632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2" creationId="{A505B2D4-0880-1F05-095C-ACDEAFD9524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3" creationId="{EFEEDBB5-EA70-C7C0-4B17-04A48139EE6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4" creationId="{1DDE7A94-6EC8-B2E7-FAA5-5F12A729DF4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5" creationId="{8E57A39B-02BE-5256-E583-A9A32915094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6" creationId="{50D2E21D-F524-65F4-0D28-9E3CCBCA07C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370528906" sldId="213480632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2" creationId="{6943E6A3-792C-91B8-6ADF-AB88CC01B5E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3" creationId="{65F6DA1A-E3B2-F17B-6198-3E5ED3892D4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4" creationId="{9C501BFC-A59F-9068-196A-266F07DC066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5" creationId="{7627D69B-82F2-B43C-570F-16C46ADA6C4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6" creationId="{1148305A-F185-737D-3C82-5AFE8026DD00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2370528906" sldId="2134806324"/>
            <ac:graphicFrameMk id="7" creationId="{D89C53D6-430B-E31F-F88F-DD4BCC56B51C}"/>
          </ac:graphicFrameMkLst>
        </pc:graphicFrame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051502345" sldId="213480632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2" creationId="{6D51DAC1-B322-F60B-1D99-428B1027ADE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3" creationId="{8A05D02E-F6A2-B4ED-4191-D3D767896F8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4" creationId="{7C194142-D150-B3AC-7334-2C63A4A6064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5" creationId="{B63883C9-92A5-9BC6-7FB5-ADA709C4776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6" creationId="{71617E28-FB9F-2763-0C37-832D1BB99D4A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878718517" sldId="213480632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2" creationId="{D678D414-BDDC-E275-EFD4-A2497B9C8D6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3" creationId="{CDAC7AB8-5A08-4C38-F7F5-680F54009D2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4" creationId="{85245F2F-DB69-C82B-D72F-3E532F77ED1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5" creationId="{04E7E86A-8CF2-3736-7DD0-515605209F5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6" creationId="{64877B7B-1201-4220-ABB1-1AA0BB5A242D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95902829" sldId="213480632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2" creationId="{3EF0D256-F800-0F4C-8B87-5B20FE8516E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3" creationId="{997E5764-C10D-5C5A-1869-78A2739C1ED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4" creationId="{0246B205-BC64-DCAC-6A6B-A0F2C9F3280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5" creationId="{3E1B7156-E3EE-B1FC-5BA2-7A4C4A91E4B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6" creationId="{97FFCCA5-DF38-B571-8D53-F5EEA4C749D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706529443" sldId="213480632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2" creationId="{7324952A-5631-0DBA-1CFB-59FB4AA5239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3" creationId="{E59B6A8C-688B-39CA-55E7-E049F0EB3F1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4" creationId="{3F9E7B5B-C7BC-5D85-80E1-ADBA1BF66CB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5" creationId="{C874944F-FD0A-A7F9-D9AA-EA210CF3B96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6" creationId="{23F0573B-F3AF-5D8C-175A-212BB62BF5C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199203141" sldId="213480632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2" creationId="{63D614C2-CA27-11BD-368F-8C84B66843F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3" creationId="{BC01F7F2-DA63-AB61-A9C9-C240EF6B4D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4" creationId="{0B827061-C386-D8EE-F5E7-D5102262C38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5" creationId="{33BC5F29-88D5-2287-8935-CCC577BFCE3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6" creationId="{5F089BAB-A203-D5AC-2232-0B9C03B6DE7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94232668" sldId="213480633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2" creationId="{97792851-5E0C-6E4D-D95D-A517BDF9151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3" creationId="{FD030688-30EC-33EB-FA9B-3D211B0E6AF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4" creationId="{D72B1D46-39DF-002B-C067-37D3FBC24CE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5" creationId="{DFE4ABB0-2D98-AC19-7BEF-DEA0CA31A1C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6" creationId="{26513379-0900-1577-1426-04CEC372EE5A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672343304" sldId="213480633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2" creationId="{9C11BE24-AAC7-FAFE-8380-83F64F854B0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3" creationId="{E5081C3E-0F08-7DB6-C83E-9B200587181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4" creationId="{DAE37C01-5F1B-7A79-EA9C-EA9A8467BEE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5" creationId="{07F44FEA-7F4C-0674-0284-22A90859A52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6" creationId="{B907C88A-7ABD-84C7-D5C4-8DEB0931C61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215482628" sldId="213480633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2" creationId="{84D66E77-6EEA-FBFC-5B57-F04077C5D02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3" creationId="{F3AC0B5A-5B8C-34B5-650A-A3701A3EFFC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4" creationId="{0E824D8A-628E-8219-DD5E-AECB70B0F94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5" creationId="{F152B860-9AF1-383C-0866-BEF6ABC15E1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6" creationId="{2ECE9858-A142-BC9D-81C7-B8729157711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26511206" sldId="213480633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2" creationId="{02F7D110-8A57-D9AB-D4EF-9013CA64901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3" creationId="{4216256C-A709-8363-DA51-6C77509FCFA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4" creationId="{1747F271-D022-0629-9302-B1BBD3DDFF2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5" creationId="{38DE91C9-2003-4E2C-0278-F1EC5113930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6" creationId="{6E7E2512-9727-11A7-7387-E4FFB69A2E7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10" creationId="{9E527DA0-6CF2-FEA0-1ED0-D3066D43838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11" creationId="{B760E056-1CBF-1806-93F1-109B96BD2652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747188160" sldId="213480633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2" creationId="{EEB7B755-111E-3512-1BFA-842B5ED0A84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3" creationId="{22AE3732-7A2F-26F1-BFB7-250EB613B96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4" creationId="{3B5AAD5B-A138-8DD0-C92F-DE607869E09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5" creationId="{BE255010-BB4D-108A-88DC-DD9CE910BA4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6" creationId="{51012FD2-BB2E-5DDA-9BA2-335A284C3324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787284687" sldId="213480633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2" creationId="{ED2A773A-2FA9-12F0-ADCB-7979E4F489F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3" creationId="{6E19E821-E034-47F6-E21F-26FBAB56477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4" creationId="{D9B57559-E5E4-1DD2-59BD-12A65B70A57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5" creationId="{2F4CAC26-03E7-9198-36E2-9EAE89DD47C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6" creationId="{FCE27F76-473E-A2EF-6DCF-2CFC84403F0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64244261" sldId="213480633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2" creationId="{44709CAF-C2C2-AA1A-9120-F2CE09C646A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3" creationId="{4C91F68B-F4B7-6163-119A-886A5C69FD0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4" creationId="{340692CB-7F9C-A8DD-8118-CF92FDA7ABE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5" creationId="{D23C5354-F6FF-84BF-3D33-F7E156F3E53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6" creationId="{3CD3773C-90C7-8865-B55E-8F714DFD83C6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957468896" sldId="213480633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2" creationId="{AA20EDE7-EB1C-7C9C-507D-4F76F0D9A6A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3" creationId="{FEC05C65-84E3-6E03-5E7C-EFA556F26C0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4" creationId="{001550D1-982E-B4F7-AC07-FCEFBBFF19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5" creationId="{7C401387-B41A-5FDC-2738-1BA576C1BFE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6" creationId="{0CF394D3-8611-1AD3-CE14-8C286ADA1E87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46851598" sldId="213480633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2" creationId="{4F3998D4-C00D-9CA1-E2A7-B4C67C18A3F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3" creationId="{9614FEF9-4D3A-3EC1-85DF-152028BF5E9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4" creationId="{1D7D6536-54C1-0F3C-2996-6973BAC8614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5" creationId="{A3499192-D8CE-4883-CDBB-85FBB8E988E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6" creationId="{ABF53F9C-A8B8-699F-6D2D-AD7F14ED1997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170254279" sldId="213480633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2" creationId="{0F2CA861-AED7-49E3-B382-9CE0A182293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3" creationId="{B4E53389-E3D3-F1B7-A89B-3FE3C558C36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4" creationId="{B6F22205-A803-F925-15B4-62EDAF23FD2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5" creationId="{2CB23E88-3F1D-0DA1-844F-52D6F4FF428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6" creationId="{970BF7CC-4018-D0AA-5F29-00C15C99375A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46717528" sldId="213480634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2" creationId="{C652969D-6B65-AFDE-C428-E65335D1BE3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3" creationId="{FA231E6A-9091-D02F-3FCB-F1631EF0405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4" creationId="{00BB4C09-898D-4403-A0FA-FD95B214AC6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5" creationId="{3C3C77D0-CE07-124A-8E4D-4CCCEDC80A2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6" creationId="{E48C75AD-335F-341F-B098-BC6CE7E2C44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214865903" sldId="213480634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2" creationId="{01637CBD-FE4A-540D-017F-3168FFDE58F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3" creationId="{BCBD226A-1419-11F1-E00C-3CB604C8DE1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4" creationId="{70CA8DD0-DB57-BB24-47BE-05C7DB6C0E7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5" creationId="{FEA74914-18F2-963D-91BB-55C358DFB8A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6" creationId="{7B729AC5-27BB-D2DA-2166-9924E662A381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34723984" sldId="213480634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2" creationId="{99574E1E-0B91-BFFA-6687-23EA4131DE7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3" creationId="{66A91376-9C1D-B416-18D9-3AF36C18C53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4" creationId="{611C6DD0-A2C6-C51B-FECA-765FE66064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5" creationId="{6DBB635A-CFC5-5B19-B5BF-5425033ADD0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6" creationId="{39614635-8F83-8095-CE97-7EFF0356596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801008953" sldId="213480634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01008953" sldId="2134806344"/>
            <ac:spMk id="4" creationId="{6E0D8251-F2EF-C5F8-BDE8-A9D9C97B999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01008953" sldId="2134806344"/>
            <ac:spMk id="9" creationId="{55CD513E-90AC-69FF-9041-040EA0B71AD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01008953" sldId="2134806344"/>
            <ac:spMk id="10" creationId="{27D75E1C-D185-1196-C769-543FC4284F4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071088295" sldId="213480634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71088295" sldId="2134806345"/>
            <ac:spMk id="4" creationId="{778AEA25-6F92-8E2B-1D5B-28D4E3309C4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71088295" sldId="2134806345"/>
            <ac:spMk id="9" creationId="{4F523DD8-6519-AAD1-A8A1-9B517CFA6A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71088295" sldId="2134806345"/>
            <ac:spMk id="10" creationId="{386695E0-FBE1-0A6A-EB8F-6084770E2899}"/>
          </ac:spMkLst>
        </pc:spChg>
      </pc:sldChg>
      <pc:sldChg chg="del">
        <pc:chgData name="Benjamin Salling Hvass" userId="7f701290-7113-44e4-8483-3cbeee116501" providerId="ADAL" clId="{5CFDDF4D-4CCA-50B7-A29E-A0C3AD0A79D7}" dt="2025-10-02T11:43:01.641" v="15" actId="2696"/>
        <pc:sldMkLst>
          <pc:docMk/>
          <pc:sldMk cId="2133216033" sldId="2134806347"/>
        </pc:sldMkLst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699772340" sldId="213480634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2" creationId="{379E902C-5B2F-E476-40E6-A4496A0801D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3" creationId="{BAE58D7B-1D82-20CA-313D-1E5AA28C591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4" creationId="{5C44F8F3-296D-14C6-38D9-00B41D06B44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5" creationId="{3B304D82-B5C7-C7F0-FFAD-6A4C6D1EA60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6" creationId="{0A184AF9-AE42-217C-3302-01F0DFF8680D}"/>
          </ac:spMkLst>
        </pc:spChg>
      </pc:sldChg>
      <pc:sldChg chg="new del">
        <pc:chgData name="Benjamin Salling Hvass" userId="7f701290-7113-44e4-8483-3cbeee116501" providerId="ADAL" clId="{5CFDDF4D-4CCA-50B7-A29E-A0C3AD0A79D7}" dt="2025-10-02T11:42:59.931" v="14" actId="2696"/>
        <pc:sldMkLst>
          <pc:docMk/>
          <pc:sldMk cId="3913917305" sldId="2134806349"/>
        </pc:sldMkLst>
      </pc:sldChg>
      <pc:sldChg chg="modSp new mod modNotesTx">
        <pc:chgData name="Benjamin Salling Hvass" userId="7f701290-7113-44e4-8483-3cbeee116501" providerId="ADAL" clId="{5CFDDF4D-4CCA-50B7-A29E-A0C3AD0A79D7}" dt="2025-10-06T08:59:15.181" v="6129" actId="20577"/>
        <pc:sldMkLst>
          <pc:docMk/>
          <pc:sldMk cId="2947627718" sldId="213480635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47627718" sldId="2134806350"/>
            <ac:spMk id="2" creationId="{D605B4B7-0AFD-815E-DE2F-BD6F96A70E32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52251887" sldId="213480635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52251887" sldId="2134806351"/>
            <ac:spMk id="4" creationId="{7A63146C-FDA2-5595-402B-C0EE76FD362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52251887" sldId="2134806351"/>
            <ac:spMk id="9" creationId="{164DE790-D135-FCBE-A535-69B2D82A79A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52251887" sldId="2134806351"/>
            <ac:spMk id="10" creationId="{80D38E82-DBA9-8DD8-7754-4FC133A42905}"/>
          </ac:spMkLst>
        </pc:spChg>
      </pc:sldChg>
      <pc:sldChg chg="addSp delSp 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04527823" sldId="2134806352"/>
        </pc:sldMkLst>
        <pc:spChg chg="del mod">
          <ac:chgData name="Benjamin Salling Hvass" userId="7f701290-7113-44e4-8483-3cbeee116501" providerId="ADAL" clId="{5CFDDF4D-4CCA-50B7-A29E-A0C3AD0A79D7}" dt="2025-10-05T12:06:58.699" v="615" actId="478"/>
          <ac:spMkLst>
            <pc:docMk/>
            <pc:sldMk cId="104527823" sldId="2134806352"/>
            <ac:spMk id="2" creationId="{90734807-CE5B-F6B7-8879-4A7FCF398BF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3" creationId="{CF0947BC-EE8C-B512-5136-A1C8755DEDA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4" creationId="{39466E85-47CA-BCE3-20D4-964CAFB336D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5" creationId="{B1134CC3-A0A8-9E6C-A120-6AD98B73E15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6" creationId="{AE4A3E5D-0D62-3DD1-A286-0D1FB2E163B4}"/>
          </ac:spMkLst>
        </pc:spChg>
        <pc:spChg chg="add del mod">
          <ac:chgData name="Benjamin Salling Hvass" userId="7f701290-7113-44e4-8483-3cbeee116501" providerId="ADAL" clId="{5CFDDF4D-4CCA-50B7-A29E-A0C3AD0A79D7}" dt="2025-10-05T12:11:52.045" v="646"/>
          <ac:spMkLst>
            <pc:docMk/>
            <pc:sldMk cId="104527823" sldId="2134806352"/>
            <ac:spMk id="9" creationId="{5039022A-8205-5707-2C6D-05A055406015}"/>
          </ac:spMkLst>
        </pc:spChg>
        <pc:spChg chg="add del mod">
          <ac:chgData name="Benjamin Salling Hvass" userId="7f701290-7113-44e4-8483-3cbeee116501" providerId="ADAL" clId="{5CFDDF4D-4CCA-50B7-A29E-A0C3AD0A79D7}" dt="2025-10-05T12:13:50.283" v="675" actId="478"/>
          <ac:spMkLst>
            <pc:docMk/>
            <pc:sldMk cId="104527823" sldId="2134806352"/>
            <ac:spMk id="20" creationId="{9EC4957D-B8D2-E036-D57A-4D887983C02F}"/>
          </ac:spMkLst>
        </pc:spChg>
        <pc:picChg chg="add del mod">
          <ac:chgData name="Benjamin Salling Hvass" userId="7f701290-7113-44e4-8483-3cbeee116501" providerId="ADAL" clId="{5CFDDF4D-4CCA-50B7-A29E-A0C3AD0A79D7}" dt="2025-10-05T12:07:35.273" v="617" actId="478"/>
          <ac:picMkLst>
            <pc:docMk/>
            <pc:sldMk cId="104527823" sldId="2134806352"/>
            <ac:picMk id="8" creationId="{CEB58BD9-A1F4-C669-7573-BDDF4D66ECC7}"/>
          </ac:picMkLst>
        </pc:picChg>
        <pc:picChg chg="add mod">
          <ac:chgData name="Benjamin Salling Hvass" userId="7f701290-7113-44e4-8483-3cbeee116501" providerId="ADAL" clId="{5CFDDF4D-4CCA-50B7-A29E-A0C3AD0A79D7}" dt="2025-10-05T12:16:13.616" v="701" actId="1076"/>
          <ac:picMkLst>
            <pc:docMk/>
            <pc:sldMk cId="104527823" sldId="2134806352"/>
            <ac:picMk id="11" creationId="{303E2C38-FA86-FC8A-0D6D-6D8833FA5B00}"/>
          </ac:picMkLst>
        </pc:picChg>
        <pc:picChg chg="add mod">
          <ac:chgData name="Benjamin Salling Hvass" userId="7f701290-7113-44e4-8483-3cbeee116501" providerId="ADAL" clId="{5CFDDF4D-4CCA-50B7-A29E-A0C3AD0A79D7}" dt="2025-10-05T12:16:13.616" v="701" actId="1076"/>
          <ac:picMkLst>
            <pc:docMk/>
            <pc:sldMk cId="104527823" sldId="2134806352"/>
            <ac:picMk id="13" creationId="{336472C2-3ED2-A1EB-5E56-96D2DF21EB96}"/>
          </ac:picMkLst>
        </pc:picChg>
        <pc:picChg chg="add mod">
          <ac:chgData name="Benjamin Salling Hvass" userId="7f701290-7113-44e4-8483-3cbeee116501" providerId="ADAL" clId="{5CFDDF4D-4CCA-50B7-A29E-A0C3AD0A79D7}" dt="2025-10-05T15:05:10.701" v="852" actId="27349"/>
          <ac:picMkLst>
            <pc:docMk/>
            <pc:sldMk cId="104527823" sldId="2134806352"/>
            <ac:picMk id="15" creationId="{B5850F6D-DD38-F47E-4261-B6EFF0A1CA67}"/>
          </ac:picMkLst>
        </pc:picChg>
        <pc:picChg chg="add del mod">
          <ac:chgData name="Benjamin Salling Hvass" userId="7f701290-7113-44e4-8483-3cbeee116501" providerId="ADAL" clId="{5CFDDF4D-4CCA-50B7-A29E-A0C3AD0A79D7}" dt="2025-10-05T12:12:24.179" v="651" actId="478"/>
          <ac:picMkLst>
            <pc:docMk/>
            <pc:sldMk cId="104527823" sldId="2134806352"/>
            <ac:picMk id="17" creationId="{2F62E198-FF7B-A4B2-5EBF-2829A63B8C74}"/>
          </ac:picMkLst>
        </pc:picChg>
        <pc:picChg chg="add mod">
          <ac:chgData name="Benjamin Salling Hvass" userId="7f701290-7113-44e4-8483-3cbeee116501" providerId="ADAL" clId="{5CFDDF4D-4CCA-50B7-A29E-A0C3AD0A79D7}" dt="2025-10-05T12:16:13.616" v="701" actId="1076"/>
          <ac:picMkLst>
            <pc:docMk/>
            <pc:sldMk cId="104527823" sldId="2134806352"/>
            <ac:picMk id="19" creationId="{51F72AF8-DF8E-3106-3A5A-31B537ABDC4B}"/>
          </ac:picMkLst>
        </pc:picChg>
        <pc:picChg chg="add del mod">
          <ac:chgData name="Benjamin Salling Hvass" userId="7f701290-7113-44e4-8483-3cbeee116501" providerId="ADAL" clId="{5CFDDF4D-4CCA-50B7-A29E-A0C3AD0A79D7}" dt="2025-10-05T15:01:53.796" v="805" actId="478"/>
          <ac:picMkLst>
            <pc:docMk/>
            <pc:sldMk cId="104527823" sldId="2134806352"/>
            <ac:picMk id="39" creationId="{EFCC6249-09B1-F415-7B5F-FCB27A795D07}"/>
          </ac:picMkLst>
        </pc:picChg>
        <pc:picChg chg="add mod">
          <ac:chgData name="Benjamin Salling Hvass" userId="7f701290-7113-44e4-8483-3cbeee116501" providerId="ADAL" clId="{5CFDDF4D-4CCA-50B7-A29E-A0C3AD0A79D7}" dt="2025-10-05T15:02:45.675" v="823" actId="1035"/>
          <ac:picMkLst>
            <pc:docMk/>
            <pc:sldMk cId="104527823" sldId="2134806352"/>
            <ac:picMk id="41" creationId="{CF806079-BDF9-0CEA-CA56-944A40C4C31E}"/>
          </ac:picMkLst>
        </pc:picChg>
        <pc:cxnChg chg="add mod">
          <ac:chgData name="Benjamin Salling Hvass" userId="7f701290-7113-44e4-8483-3cbeee116501" providerId="ADAL" clId="{5CFDDF4D-4CCA-50B7-A29E-A0C3AD0A79D7}" dt="2025-10-05T12:16:13.616" v="701" actId="1076"/>
          <ac:cxnSpMkLst>
            <pc:docMk/>
            <pc:sldMk cId="104527823" sldId="2134806352"/>
            <ac:cxnSpMk id="22" creationId="{0A1828F9-C86C-40B8-218C-6DC0C3EC2F52}"/>
          </ac:cxnSpMkLst>
        </pc:cxnChg>
        <pc:cxnChg chg="add del mod">
          <ac:chgData name="Benjamin Salling Hvass" userId="7f701290-7113-44e4-8483-3cbeee116501" providerId="ADAL" clId="{5CFDDF4D-4CCA-50B7-A29E-A0C3AD0A79D7}" dt="2025-10-05T12:14:23.696" v="681" actId="478"/>
          <ac:cxnSpMkLst>
            <pc:docMk/>
            <pc:sldMk cId="104527823" sldId="2134806352"/>
            <ac:cxnSpMk id="24" creationId="{FCD1AB0A-B855-ABD4-D737-6E925843CEEA}"/>
          </ac:cxnSpMkLst>
        </pc:cxnChg>
        <pc:cxnChg chg="add mod">
          <ac:chgData name="Benjamin Salling Hvass" userId="7f701290-7113-44e4-8483-3cbeee116501" providerId="ADAL" clId="{5CFDDF4D-4CCA-50B7-A29E-A0C3AD0A79D7}" dt="2025-10-05T12:16:13.616" v="701" actId="1076"/>
          <ac:cxnSpMkLst>
            <pc:docMk/>
            <pc:sldMk cId="104527823" sldId="2134806352"/>
            <ac:cxnSpMk id="26" creationId="{1F98F9DC-CC13-05BE-90A4-D1CD4239116D}"/>
          </ac:cxnSpMkLst>
        </pc:cxn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96023379" sldId="213480635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6023379" sldId="2134806353"/>
            <ac:spMk id="4" creationId="{94E21E2E-C9E5-E793-3ACF-F9F24DB284B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6023379" sldId="2134806353"/>
            <ac:spMk id="9" creationId="{6F042484-0845-0B95-02E2-BD92DA65D4F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6023379" sldId="2134806353"/>
            <ac:spMk id="10" creationId="{5B9DFA14-2CAC-DF41-969C-42732D2D6E7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707446928" sldId="213480635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3" creationId="{8EB2C7D5-6B7C-C68C-3A5F-CED40CA9818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4" creationId="{D141B3FF-6E29-AED1-429C-0DFF22578AC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9" creationId="{E8EAF421-66AD-4E71-B677-A31CA8BCF99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10" creationId="{C6D1A2D0-644B-2B9E-256E-FE2649565A4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344490557" sldId="213480635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44490557" sldId="2134806355"/>
            <ac:spMk id="4" creationId="{3992AD1C-2D7C-BE0A-A5A1-3EB4830F0F4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44490557" sldId="2134806355"/>
            <ac:spMk id="9" creationId="{15A602C8-2F7A-6367-8009-B1032ACD96D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44490557" sldId="2134806355"/>
            <ac:spMk id="10" creationId="{DB55835D-1ED6-E65B-3868-CF3A54A5469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63899048" sldId="213480635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63899048" sldId="2134806356"/>
            <ac:spMk id="2" creationId="{09C7F2F2-6841-5D6F-22B9-EBC266D5D12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165842700" sldId="213480635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2" creationId="{FFB42EA5-C257-C266-FD81-FE354475BA9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3" creationId="{672F7C14-3171-E434-26E3-7532A0F1F57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4" creationId="{76B3095F-E34E-36A3-3690-25C38E8092D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5" creationId="{A56F4D16-CA94-85B3-FEA4-139398AED94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6" creationId="{39BFA92D-9520-C17B-B2E2-92C39C19C949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106453139" sldId="213480635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06453139" sldId="2134806358"/>
            <ac:spMk id="2" creationId="{603BC92B-4457-17C4-07EC-FFD54BDE069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06453139" sldId="2134806358"/>
            <ac:spMk id="20" creationId="{9F19C7A0-3E0C-D845-3C3B-11331A4EEB8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06453139" sldId="2134806358"/>
            <ac:spMk id="21" creationId="{1F4E2F6F-478C-728A-2C1B-4AFA5591FF6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280349295" sldId="213480635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280349295" sldId="2134806359"/>
            <ac:spMk id="2" creationId="{A027747D-A0AC-52F9-B6A1-8381D23D68E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824075649" sldId="213480636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824075649" sldId="2134806360"/>
            <ac:spMk id="2" creationId="{4F90E003-3416-74FF-5715-427F448A35E7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575089447" sldId="213480636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75089447" sldId="2134806361"/>
            <ac:spMk id="4" creationId="{68AE0B48-9635-7421-75D9-101189FFB1D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75089447" sldId="2134806361"/>
            <ac:spMk id="9" creationId="{36C6903E-E385-92E3-2067-BD6DE389DB8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75089447" sldId="2134806361"/>
            <ac:spMk id="10" creationId="{0FCA4939-D603-0A93-D9FE-7DB0A3E2328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986490773" sldId="213480636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6490773" sldId="2134806362"/>
            <ac:spMk id="4" creationId="{F5572003-6C07-90F0-606B-EA211DC3C6D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6490773" sldId="2134806362"/>
            <ac:spMk id="9" creationId="{F485414A-B1FF-D359-2C02-A7B33CE3C5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6490773" sldId="2134806362"/>
            <ac:spMk id="10" creationId="{B518C12F-12A6-1A83-2518-B3BF3F5EE33A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040813201" sldId="213480636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40813201" sldId="2134806363"/>
            <ac:spMk id="2" creationId="{58C73E72-DBDB-08F6-F907-DE5556C09D81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107065006" sldId="213480636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07065006" sldId="2134806364"/>
            <ac:spMk id="2" creationId="{1A3B5B92-E9D4-1BBE-B7E5-916384A64597}"/>
          </ac:spMkLst>
        </pc:spChg>
      </pc:sldChg>
      <pc:sldChg chg="modSp add del mod">
        <pc:chgData name="Benjamin Salling Hvass" userId="7f701290-7113-44e4-8483-3cbeee116501" providerId="ADAL" clId="{5CFDDF4D-4CCA-50B7-A29E-A0C3AD0A79D7}" dt="2025-10-06T04:50:20.706" v="4213" actId="2696"/>
        <pc:sldMkLst>
          <pc:docMk/>
          <pc:sldMk cId="2544592202" sldId="2134806365"/>
        </pc:sldMkLst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2544592202" sldId="2134806365"/>
            <ac:spMk id="2" creationId="{5D6A18F2-A7E4-EF78-480E-2F64961C0EF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79685473" sldId="213480636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79685473" sldId="2134806366"/>
            <ac:spMk id="4" creationId="{02D1F6F7-402F-3888-7726-49E25914F70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79685473" sldId="2134806366"/>
            <ac:spMk id="9" creationId="{8D44AFB3-354E-9D42-BCDA-B10473E0946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79685473" sldId="2134806366"/>
            <ac:spMk id="10" creationId="{9A14EA30-633F-EAC1-AE2D-B1663306441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039654199" sldId="213480636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9654199" sldId="2134806367"/>
            <ac:spMk id="4" creationId="{3F744518-B579-2428-6114-61EAECC55C6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9654199" sldId="2134806367"/>
            <ac:spMk id="9" creationId="{FF684E4C-22EA-D377-DA55-ADF36EF726D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9654199" sldId="2134806367"/>
            <ac:spMk id="10" creationId="{80F3902D-4C79-12D8-6EB8-BD046997C5ED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832352303" sldId="213480636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32352303" sldId="2134806368"/>
            <ac:spMk id="4" creationId="{0396D721-138F-B6D9-5661-149473BD3F9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32352303" sldId="2134806368"/>
            <ac:spMk id="9" creationId="{D253CE81-A553-5324-C340-1319451844F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32352303" sldId="2134806368"/>
            <ac:spMk id="10" creationId="{3D22D4D0-1B21-9CCC-EA45-4322A5F68CBB}"/>
          </ac:spMkLst>
        </pc:spChg>
      </pc:sldChg>
      <pc:sldChg chg="new del">
        <pc:chgData name="Benjamin Salling Hvass" userId="7f701290-7113-44e4-8483-3cbeee116501" providerId="ADAL" clId="{5CFDDF4D-4CCA-50B7-A29E-A0C3AD0A79D7}" dt="2025-10-03T10:21:14.827" v="185" actId="2696"/>
        <pc:sldMkLst>
          <pc:docMk/>
          <pc:sldMk cId="290685084" sldId="2134806369"/>
        </pc:sldMkLst>
      </pc:sldChg>
      <pc:sldChg chg="addSp delSp modSp new mod modClrScheme chgLayout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954996283" sldId="2134806370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4" creationId="{D2633578-BD45-451A-D503-6D1A9CED7558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5" creationId="{C0CDE30C-2A95-288C-B318-3D4CB5401A2D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6" creationId="{81618628-6FFB-8A50-1F50-C8A0CE291D03}"/>
          </ac:spMkLst>
        </pc:spChg>
        <pc:spChg chg="add 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8" creationId="{75BF0945-BECB-49D6-1758-84DDA575D16E}"/>
          </ac:spMkLst>
        </pc:spChg>
        <pc:spChg chg="add 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9" creationId="{AC6EAFD5-CB5D-844A-34B5-BF54AA99FE38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42:17.939" v="5547" actId="20577"/>
        <pc:sldMkLst>
          <pc:docMk/>
          <pc:sldMk cId="4054307924" sldId="213480637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4" creationId="{C64E2DEF-629B-45F6-A7CF-CB8BA6B47DD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5" creationId="{350AB6C6-3004-29B5-7338-77921F84B97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6" creationId="{BDDFD9BB-01E0-E925-91AF-333D1C9B537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8" creationId="{679A1B92-846D-1E04-35CC-622B4F4CBBB6}"/>
          </ac:spMkLst>
        </pc:spChg>
        <pc:spChg chg="mod">
          <ac:chgData name="Benjamin Salling Hvass" userId="7f701290-7113-44e4-8483-3cbeee116501" providerId="ADAL" clId="{5CFDDF4D-4CCA-50B7-A29E-A0C3AD0A79D7}" dt="2025-10-06T05:42:17.939" v="5547" actId="20577"/>
          <ac:spMkLst>
            <pc:docMk/>
            <pc:sldMk cId="4054307924" sldId="2134806371"/>
            <ac:spMk id="9" creationId="{C4165097-2438-FB31-0A85-AE5F708E9127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8:29:17.116" v="5952" actId="20577"/>
        <pc:sldMkLst>
          <pc:docMk/>
          <pc:sldMk cId="2288029389" sldId="213480637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4" creationId="{C3F2AF40-1A30-0026-DE3D-CD3125C9909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5" creationId="{E6051765-251A-599F-D58C-5B3A62EC006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6" creationId="{5CA47A65-0280-0098-BA0C-6EFA62AC93A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8" creationId="{EC220E09-942E-76F8-DE70-E8AE6933EF6F}"/>
          </ac:spMkLst>
        </pc:spChg>
        <pc:spChg chg="mod">
          <ac:chgData name="Benjamin Salling Hvass" userId="7f701290-7113-44e4-8483-3cbeee116501" providerId="ADAL" clId="{5CFDDF4D-4CCA-50B7-A29E-A0C3AD0A79D7}" dt="2025-10-06T08:29:17.116" v="5952" actId="20577"/>
          <ac:spMkLst>
            <pc:docMk/>
            <pc:sldMk cId="2288029389" sldId="2134806372"/>
            <ac:spMk id="9" creationId="{DE1FC80A-F442-7D55-74B1-0CB14F9D20D0}"/>
          </ac:spMkLst>
        </pc:spChg>
      </pc:sldChg>
      <pc:sldChg chg="addSp delSp modSp add del mod">
        <pc:chgData name="Benjamin Salling Hvass" userId="7f701290-7113-44e4-8483-3cbeee116501" providerId="ADAL" clId="{5CFDDF4D-4CCA-50B7-A29E-A0C3AD0A79D7}" dt="2025-10-06T01:25:50.333" v="4191" actId="2696"/>
        <pc:sldMkLst>
          <pc:docMk/>
          <pc:sldMk cId="924410560" sldId="2134806373"/>
        </pc:sldMkLst>
        <pc:spChg chg="add del mod">
          <ac:chgData name="Benjamin Salling Hvass" userId="7f701290-7113-44e4-8483-3cbeee116501" providerId="ADAL" clId="{5CFDDF4D-4CCA-50B7-A29E-A0C3AD0A79D7}" dt="2025-10-06T01:15:47.664" v="4171"/>
          <ac:spMkLst>
            <pc:docMk/>
            <pc:sldMk cId="924410560" sldId="2134806373"/>
            <ac:spMk id="2" creationId="{8689735C-0727-9EE9-1F9C-AA4D65ABBFE6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4" creationId="{3C5CCBEF-ED88-A961-7AC3-AF5B2627FD8F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5" creationId="{73A9CD64-F7B2-0A7E-C42E-694319A0176E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6" creationId="{643DED61-6720-21DC-D97C-31694AE39F0C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8" creationId="{3F440EBE-4048-DFC5-14FA-21EE4934FF24}"/>
          </ac:spMkLst>
        </pc:spChg>
        <pc:spChg chg="mod">
          <ac:chgData name="Benjamin Salling Hvass" userId="7f701290-7113-44e4-8483-3cbeee116501" providerId="ADAL" clId="{5CFDDF4D-4CCA-50B7-A29E-A0C3AD0A79D7}" dt="2025-10-06T01:25:38.224" v="4184" actId="21"/>
          <ac:spMkLst>
            <pc:docMk/>
            <pc:sldMk cId="924410560" sldId="2134806373"/>
            <ac:spMk id="9" creationId="{32624DB6-913D-A4F5-00D8-2A51BB818600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332756297" sldId="213480637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4" creationId="{C0678978-1735-9A4A-0190-B8502F0BA99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5" creationId="{BB8915EA-1AEC-8DFC-CD66-96A2A9C7E55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6" creationId="{B9E97CF4-78A2-E430-4755-69BA316026A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8" creationId="{4D107D6D-74C6-BEAA-6F46-89FE2798067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9" creationId="{F0D5E205-6DFD-9556-7F4F-8330D32C1DB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32919452" sldId="213480637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4" creationId="{AA36C747-3761-003A-7E24-B854678347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5" creationId="{5401F4FE-E720-20F2-BFCF-419585A704B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6" creationId="{CEFA1D83-A03F-B386-45AC-F117BB227B9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8" creationId="{BD866764-1EE2-ABAF-0CA3-A61A0CC8B3EF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632919452" sldId="2134806375"/>
            <ac:graphicFrameMk id="12" creationId="{BAFD6064-3665-30B5-F38B-E58CCFD9F874}"/>
          </ac:graphicFrameMkLst>
        </pc:graphicFrameChg>
      </pc:sldChg>
      <pc:sldChg chg="modSp new del mod">
        <pc:chgData name="Benjamin Salling Hvass" userId="7f701290-7113-44e4-8483-3cbeee116501" providerId="ADAL" clId="{5CFDDF4D-4CCA-50B7-A29E-A0C3AD0A79D7}" dt="2025-10-06T04:50:21.248" v="4214" actId="2696"/>
        <pc:sldMkLst>
          <pc:docMk/>
          <pc:sldMk cId="1574600316" sldId="2134806376"/>
        </pc:sldMkLst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2" creationId="{083DF755-43FF-B85F-5052-F91EDF22EB34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3" creationId="{1B68E456-D03F-6C0B-D5CE-135FC41C257C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4" creationId="{40A37DA7-105F-6C68-22FC-F95B75BC01AB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5" creationId="{F0500E74-7C6B-1DF8-1F53-BAD6E8C9E903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6" creationId="{520170E7-D310-4406-85BE-ECD3137DC7B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328849799" sldId="213480637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4" creationId="{D78199D5-5238-204D-CB71-F36CBB4C174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5" creationId="{04784FBF-EE9D-D133-9393-1C301E1326F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6" creationId="{C5A964B8-10D3-BECC-5BBB-675873AF19B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8" creationId="{870012FA-0F3E-410B-24DD-97DDF1C151FD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1328849799" sldId="2134806377"/>
            <ac:graphicFrameMk id="12" creationId="{A77B0790-5FAB-FB0F-88D0-C6D31AF6C7F4}"/>
          </ac:graphicFrameMkLst>
        </pc:graphicFrame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388733037" sldId="213480637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4" creationId="{35CFA0ED-00A9-FE9F-5C65-EA38FE112A2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5" creationId="{AD9549D3-18BA-1064-59CF-5DFFFC1C6A4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6" creationId="{1FDAEE12-4E54-5060-45D5-6514E616DEA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8" creationId="{9C3E13F9-A376-E464-2C5E-7B67519890ED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3388733037" sldId="2134806378"/>
            <ac:graphicFrameMk id="12" creationId="{F270F05E-D6AA-A926-2765-D21585FEC4DB}"/>
          </ac:graphicFrameMkLst>
        </pc:graphicFrameChg>
      </pc:sldChg>
      <pc:sldChg chg="add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254648541" sldId="213480637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3" creationId="{C069AA34-BF78-19D2-4757-2842D7F34A2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4" creationId="{E8198C61-A023-4B59-4C20-6C138FB735F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5" creationId="{9E0DC911-794F-3281-C4A4-70288EF589C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6" creationId="{70F95569-A542-9934-E67B-19459E0E4ECC}"/>
          </ac:spMkLst>
        </pc:spChg>
        <pc:picChg chg="add mod">
          <ac:chgData name="Benjamin Salling Hvass" userId="7f701290-7113-44e4-8483-3cbeee116501" providerId="ADAL" clId="{5CFDDF4D-4CCA-50B7-A29E-A0C3AD0A79D7}" dt="2025-10-05T15:04:27.637" v="842" actId="27349"/>
          <ac:picMkLst>
            <pc:docMk/>
            <pc:sldMk cId="1254648541" sldId="2134806379"/>
            <ac:picMk id="7" creationId="{0A6D5CCC-F197-C5C6-4159-DE687BB003F7}"/>
          </ac:picMkLst>
        </pc:picChg>
        <pc:picChg chg="add 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8" creationId="{5518ECD4-F081-FE31-758E-6E8B2E99C183}"/>
          </ac:picMkLst>
        </pc:picChg>
        <pc:picChg chg="add mod">
          <ac:chgData name="Benjamin Salling Hvass" userId="7f701290-7113-44e4-8483-3cbeee116501" providerId="ADAL" clId="{5CFDDF4D-4CCA-50B7-A29E-A0C3AD0A79D7}" dt="2025-10-05T15:04:32.330" v="843" actId="27349"/>
          <ac:picMkLst>
            <pc:docMk/>
            <pc:sldMk cId="1254648541" sldId="2134806379"/>
            <ac:picMk id="10" creationId="{227D1D7B-7AF3-D952-728D-86C2EF76F49A}"/>
          </ac:picMkLst>
        </pc:picChg>
        <pc:picChg chg="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11" creationId="{84BD0500-9ED3-E478-4BBB-06158FF35CE1}"/>
          </ac:picMkLst>
        </pc:picChg>
        <pc:picChg chg="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13" creationId="{05D53D00-6975-FD62-A278-150A8DB5D81D}"/>
          </ac:picMkLst>
        </pc:picChg>
        <pc:picChg chg="mod">
          <ac:chgData name="Benjamin Salling Hvass" userId="7f701290-7113-44e4-8483-3cbeee116501" providerId="ADAL" clId="{5CFDDF4D-4CCA-50B7-A29E-A0C3AD0A79D7}" dt="2025-10-05T15:05:15.021" v="853" actId="27349"/>
          <ac:picMkLst>
            <pc:docMk/>
            <pc:sldMk cId="1254648541" sldId="2134806379"/>
            <ac:picMk id="15" creationId="{9664B496-13B9-072B-D911-ADE6E677E2B5}"/>
          </ac:picMkLst>
        </pc:picChg>
        <pc:picChg chg="add mod">
          <ac:chgData name="Benjamin Salling Hvass" userId="7f701290-7113-44e4-8483-3cbeee116501" providerId="ADAL" clId="{5CFDDF4D-4CCA-50B7-A29E-A0C3AD0A79D7}" dt="2025-10-05T15:02:17.767" v="808" actId="1076"/>
          <ac:picMkLst>
            <pc:docMk/>
            <pc:sldMk cId="1254648541" sldId="2134806379"/>
            <ac:picMk id="16" creationId="{FA047029-D8C3-A288-BE2A-24E36ABF088D}"/>
          </ac:picMkLst>
        </pc:picChg>
        <pc:picChg chg="add mod">
          <ac:chgData name="Benjamin Salling Hvass" userId="7f701290-7113-44e4-8483-3cbeee116501" providerId="ADAL" clId="{5CFDDF4D-4CCA-50B7-A29E-A0C3AD0A79D7}" dt="2025-10-05T15:04:35.422" v="844" actId="27349"/>
          <ac:picMkLst>
            <pc:docMk/>
            <pc:sldMk cId="1254648541" sldId="2134806379"/>
            <ac:picMk id="17" creationId="{AB985623-19CF-EA6B-543F-30FC334356A9}"/>
          </ac:picMkLst>
        </pc:picChg>
        <pc:picChg chg="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19" creationId="{AA87891D-6DF8-6B64-1A52-12FB5BA33668}"/>
          </ac:picMkLst>
        </pc:picChg>
        <pc:cxnChg chg="mod">
          <ac:chgData name="Benjamin Salling Hvass" userId="7f701290-7113-44e4-8483-3cbeee116501" providerId="ADAL" clId="{5CFDDF4D-4CCA-50B7-A29E-A0C3AD0A79D7}" dt="2025-10-05T15:01:08.293" v="793" actId="14100"/>
          <ac:cxnSpMkLst>
            <pc:docMk/>
            <pc:sldMk cId="1254648541" sldId="2134806379"/>
            <ac:cxnSpMk id="22" creationId="{A5D74676-AC1C-E0E3-B7F5-00711BC94645}"/>
          </ac:cxnSpMkLst>
        </pc:cxnChg>
        <pc:cxnChg chg="mod">
          <ac:chgData name="Benjamin Salling Hvass" userId="7f701290-7113-44e4-8483-3cbeee116501" providerId="ADAL" clId="{5CFDDF4D-4CCA-50B7-A29E-A0C3AD0A79D7}" dt="2025-10-05T15:01:08.293" v="793" actId="14100"/>
          <ac:cxnSpMkLst>
            <pc:docMk/>
            <pc:sldMk cId="1254648541" sldId="2134806379"/>
            <ac:cxnSpMk id="26" creationId="{B6789D32-5B51-791B-19D9-FAFAAC56DD7D}"/>
          </ac:cxnSpMkLst>
        </pc:cxnChg>
      </pc:sldChg>
      <pc:sldChg chg="modSp add del mod">
        <pc:chgData name="Benjamin Salling Hvass" userId="7f701290-7113-44e4-8483-3cbeee116501" providerId="ADAL" clId="{5CFDDF4D-4CCA-50B7-A29E-A0C3AD0A79D7}" dt="2025-10-05T14:11:03.659" v="791" actId="2696"/>
        <pc:sldMkLst>
          <pc:docMk/>
          <pc:sldMk cId="3592416255" sldId="2134806380"/>
        </pc:sldMkLst>
        <pc:spChg chg="mod">
          <ac:chgData name="Benjamin Salling Hvass" userId="7f701290-7113-44e4-8483-3cbeee116501" providerId="ADAL" clId="{5CFDDF4D-4CCA-50B7-A29E-A0C3AD0A79D7}" dt="2025-10-05T12:17:56.736" v="763" actId="20577"/>
          <ac:spMkLst>
            <pc:docMk/>
            <pc:sldMk cId="3592416255" sldId="2134806380"/>
            <ac:spMk id="3" creationId="{19B0CFBB-596E-38F8-7872-0D3FA06227EA}"/>
          </ac:spMkLst>
        </pc:spChg>
      </pc:sldChg>
      <pc:sldChg chg="modSp add del mod">
        <pc:chgData name="Benjamin Salling Hvass" userId="7f701290-7113-44e4-8483-3cbeee116501" providerId="ADAL" clId="{5CFDDF4D-4CCA-50B7-A29E-A0C3AD0A79D7}" dt="2025-10-05T15:35:05.517" v="861" actId="2696"/>
        <pc:sldMkLst>
          <pc:docMk/>
          <pc:sldMk cId="2345750665" sldId="2134806381"/>
        </pc:sldMkLst>
        <pc:spChg chg="mod">
          <ac:chgData name="Benjamin Salling Hvass" userId="7f701290-7113-44e4-8483-3cbeee116501" providerId="ADAL" clId="{5CFDDF4D-4CCA-50B7-A29E-A0C3AD0A79D7}" dt="2025-10-05T12:18:47.429" v="776" actId="20577"/>
          <ac:spMkLst>
            <pc:docMk/>
            <pc:sldMk cId="2345750665" sldId="2134806381"/>
            <ac:spMk id="3" creationId="{6C8CAC3D-DDA0-8A7F-C5C7-C9A9152D7094}"/>
          </ac:spMkLst>
        </pc:spChg>
        <pc:picChg chg="mod">
          <ac:chgData name="Benjamin Salling Hvass" userId="7f701290-7113-44e4-8483-3cbeee116501" providerId="ADAL" clId="{5CFDDF4D-4CCA-50B7-A29E-A0C3AD0A79D7}" dt="2025-10-05T15:06:27.410" v="859" actId="27349"/>
          <ac:picMkLst>
            <pc:docMk/>
            <pc:sldMk cId="2345750665" sldId="2134806381"/>
            <ac:picMk id="15" creationId="{8ACBBFE6-DB27-A4C6-E0D5-4DEAB9BBE7C1}"/>
          </ac:picMkLst>
        </pc:picChg>
      </pc:sldChg>
      <pc:sldChg chg="add del">
        <pc:chgData name="Benjamin Salling Hvass" userId="7f701290-7113-44e4-8483-3cbeee116501" providerId="ADAL" clId="{5CFDDF4D-4CCA-50B7-A29E-A0C3AD0A79D7}" dt="2025-10-05T15:05:37.788" v="855" actId="2696"/>
        <pc:sldMkLst>
          <pc:docMk/>
          <pc:sldMk cId="1778672600" sldId="2134806382"/>
        </pc:sldMkLst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933137391" sldId="213480638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3" creationId="{32EEA080-BDD6-3D14-0D8B-2D7CF74F06C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4" creationId="{A11E4BBD-09BC-113F-B2A6-8AA49CD786B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5" creationId="{6AFDAD85-6204-8A5C-BF4C-ED10EF74839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6" creationId="{A273B49C-FE97-1A97-BEE8-0B1A3C26816D}"/>
          </ac:spMkLst>
        </pc:spChg>
        <pc:picChg chg="mod">
          <ac:chgData name="Benjamin Salling Hvass" userId="7f701290-7113-44e4-8483-3cbeee116501" providerId="ADAL" clId="{5CFDDF4D-4CCA-50B7-A29E-A0C3AD0A79D7}" dt="2025-10-05T15:05:01.969" v="851" actId="27349"/>
          <ac:picMkLst>
            <pc:docMk/>
            <pc:sldMk cId="933137391" sldId="2134806383"/>
            <ac:picMk id="7" creationId="{63CD2C46-C600-D5BA-3B79-9EEC8EA01537}"/>
          </ac:picMkLst>
        </pc:picChg>
        <pc:picChg chg="mod">
          <ac:chgData name="Benjamin Salling Hvass" userId="7f701290-7113-44e4-8483-3cbeee116501" providerId="ADAL" clId="{5CFDDF4D-4CCA-50B7-A29E-A0C3AD0A79D7}" dt="2025-10-05T15:04:55.941" v="846" actId="27349"/>
          <ac:picMkLst>
            <pc:docMk/>
            <pc:sldMk cId="933137391" sldId="2134806383"/>
            <ac:picMk id="10" creationId="{0EDF1C21-8499-7DA8-6778-AB80277C62AE}"/>
          </ac:picMkLst>
        </pc:picChg>
        <pc:picChg chg="mod">
          <ac:chgData name="Benjamin Salling Hvass" userId="7f701290-7113-44e4-8483-3cbeee116501" providerId="ADAL" clId="{5CFDDF4D-4CCA-50B7-A29E-A0C3AD0A79D7}" dt="2025-10-05T15:05:18.052" v="854" actId="27349"/>
          <ac:picMkLst>
            <pc:docMk/>
            <pc:sldMk cId="933137391" sldId="2134806383"/>
            <ac:picMk id="15" creationId="{B58E72AD-52EA-1C1D-F314-715E53930262}"/>
          </ac:picMkLst>
        </pc:picChg>
        <pc:picChg chg="mod">
          <ac:chgData name="Benjamin Salling Hvass" userId="7f701290-7113-44e4-8483-3cbeee116501" providerId="ADAL" clId="{5CFDDF4D-4CCA-50B7-A29E-A0C3AD0A79D7}" dt="2025-10-05T15:04:53.249" v="845" actId="27349"/>
          <ac:picMkLst>
            <pc:docMk/>
            <pc:sldMk cId="933137391" sldId="2134806383"/>
            <ac:picMk id="17" creationId="{FE6127D4-4B79-FBA3-F23C-4B487D9022DD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03284133" sldId="213480638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3" creationId="{511F98BD-667A-1C7A-6C96-4A2DE6E27F1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4" creationId="{2B31AB89-7230-D661-D53D-2AF5542A805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5" creationId="{9AA9DF1F-EF18-5FEE-EB2B-EB50A700DE1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6" creationId="{40486131-3749-D2D7-B1A8-7B8F3F2C6FA7}"/>
          </ac:spMkLst>
        </pc:spChg>
        <pc:picChg chg="del">
          <ac:chgData name="Benjamin Salling Hvass" userId="7f701290-7113-44e4-8483-3cbeee116501" providerId="ADAL" clId="{5CFDDF4D-4CCA-50B7-A29E-A0C3AD0A79D7}" dt="2025-10-05T15:35:23.216" v="869" actId="478"/>
          <ac:picMkLst>
            <pc:docMk/>
            <pc:sldMk cId="103284133" sldId="2134806384"/>
            <ac:picMk id="7" creationId="{2CD8E5E2-7605-DF0D-54EF-D231DD9D6035}"/>
          </ac:picMkLst>
        </pc:picChg>
        <pc:picChg chg="mod">
          <ac:chgData name="Benjamin Salling Hvass" userId="7f701290-7113-44e4-8483-3cbeee116501" providerId="ADAL" clId="{5CFDDF4D-4CCA-50B7-A29E-A0C3AD0A79D7}" dt="2025-10-05T15:37:09.168" v="890" actId="14100"/>
          <ac:picMkLst>
            <pc:docMk/>
            <pc:sldMk cId="103284133" sldId="2134806384"/>
            <ac:picMk id="8" creationId="{EBE7303B-6296-AD23-42DD-1A9C1AE88B4A}"/>
          </ac:picMkLst>
        </pc:picChg>
        <pc:picChg chg="add del mod">
          <ac:chgData name="Benjamin Salling Hvass" userId="7f701290-7113-44e4-8483-3cbeee116501" providerId="ADAL" clId="{5CFDDF4D-4CCA-50B7-A29E-A0C3AD0A79D7}" dt="2025-10-05T15:36:00.272" v="874" actId="478"/>
          <ac:picMkLst>
            <pc:docMk/>
            <pc:sldMk cId="103284133" sldId="2134806384"/>
            <ac:picMk id="9" creationId="{AA89D809-82B0-3645-C856-FDF0DD7E4071}"/>
          </ac:picMkLst>
        </pc:picChg>
        <pc:picChg chg="add mod">
          <ac:chgData name="Benjamin Salling Hvass" userId="7f701290-7113-44e4-8483-3cbeee116501" providerId="ADAL" clId="{5CFDDF4D-4CCA-50B7-A29E-A0C3AD0A79D7}" dt="2025-10-05T15:37:18.113" v="892" actId="1076"/>
          <ac:picMkLst>
            <pc:docMk/>
            <pc:sldMk cId="103284133" sldId="2134806384"/>
            <ac:picMk id="14" creationId="{6844D1C2-9C6E-8D61-B86A-B5E82A7D4DFD}"/>
          </ac:picMkLst>
        </pc:picChg>
        <pc:picChg chg="add del mod">
          <ac:chgData name="Benjamin Salling Hvass" userId="7f701290-7113-44e4-8483-3cbeee116501" providerId="ADAL" clId="{5CFDDF4D-4CCA-50B7-A29E-A0C3AD0A79D7}" dt="2025-10-05T15:36:58.071" v="887" actId="478"/>
          <ac:picMkLst>
            <pc:docMk/>
            <pc:sldMk cId="103284133" sldId="2134806384"/>
            <ac:picMk id="20" creationId="{7B48A05C-CDFB-4C8E-E094-1BA56CBD97B3}"/>
          </ac:picMkLst>
        </pc:picChg>
        <pc:cxnChg chg="add del">
          <ac:chgData name="Benjamin Salling Hvass" userId="7f701290-7113-44e4-8483-3cbeee116501" providerId="ADAL" clId="{5CFDDF4D-4CCA-50B7-A29E-A0C3AD0A79D7}" dt="2025-10-05T15:37:45.397" v="894" actId="478"/>
          <ac:cxnSpMkLst>
            <pc:docMk/>
            <pc:sldMk cId="103284133" sldId="2134806384"/>
            <ac:cxnSpMk id="23" creationId="{CE15563E-C372-8005-A717-12D28F10E0FD}"/>
          </ac:cxnSpMkLst>
        </pc:cxnChg>
        <pc:cxnChg chg="add mod">
          <ac:chgData name="Benjamin Salling Hvass" userId="7f701290-7113-44e4-8483-3cbeee116501" providerId="ADAL" clId="{5CFDDF4D-4CCA-50B7-A29E-A0C3AD0A79D7}" dt="2025-10-05T15:38:34.905" v="904" actId="14100"/>
          <ac:cxnSpMkLst>
            <pc:docMk/>
            <pc:sldMk cId="103284133" sldId="2134806384"/>
            <ac:cxnSpMk id="25" creationId="{F618F6A2-A824-DD43-DF80-EE90AA8F12BD}"/>
          </ac:cxnSpMkLst>
        </pc:cxnChg>
        <pc:cxnChg chg="mod">
          <ac:chgData name="Benjamin Salling Hvass" userId="7f701290-7113-44e4-8483-3cbeee116501" providerId="ADAL" clId="{5CFDDF4D-4CCA-50B7-A29E-A0C3AD0A79D7}" dt="2025-10-05T15:39:11.508" v="906" actId="14100"/>
          <ac:cxnSpMkLst>
            <pc:docMk/>
            <pc:sldMk cId="103284133" sldId="2134806384"/>
            <ac:cxnSpMk id="26" creationId="{5E97BFBB-118B-F66D-8915-967694671622}"/>
          </ac:cxnSpMkLst>
        </pc:cxnChg>
        <pc:cxnChg chg="add mod">
          <ac:chgData name="Benjamin Salling Hvass" userId="7f701290-7113-44e4-8483-3cbeee116501" providerId="ADAL" clId="{5CFDDF4D-4CCA-50B7-A29E-A0C3AD0A79D7}" dt="2025-10-05T15:38:27.957" v="902" actId="14100"/>
          <ac:cxnSpMkLst>
            <pc:docMk/>
            <pc:sldMk cId="103284133" sldId="2134806384"/>
            <ac:cxnSpMk id="28" creationId="{B8B4DE13-ABFB-FE1A-2E52-C0CFAFC74B1F}"/>
          </ac:cxnSpMkLst>
        </pc:cxnChg>
      </pc:sldChg>
      <pc:sldChg chg="new del">
        <pc:chgData name="Benjamin Salling Hvass" userId="7f701290-7113-44e4-8483-3cbeee116501" providerId="ADAL" clId="{5CFDDF4D-4CCA-50B7-A29E-A0C3AD0A79D7}" dt="2025-10-05T15:40:12.909" v="909" actId="2696"/>
        <pc:sldMkLst>
          <pc:docMk/>
          <pc:sldMk cId="2503021078" sldId="2134806385"/>
        </pc:sldMkLst>
      </pc:sldChg>
      <pc:sldChg chg="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36114972" sldId="213480638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2" creationId="{039D45DA-756C-FF56-236C-AB9C7EB2819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3" creationId="{788FF256-1197-94E3-8E64-8DF303D3189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4" creationId="{F5EBB5EF-8AEA-9625-366D-1D8DD919639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5" creationId="{CA9C02B5-BFC3-0901-36A3-BFE4BFABF0C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6" creationId="{32E90C41-254A-8479-5987-EBBB00B2AED7}"/>
          </ac:spMkLst>
        </pc:spChg>
      </pc:sldChg>
      <pc:sldChg chg="addSp modSp new mod modClrScheme chgLayout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177823590" sldId="2134806387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2" creationId="{E30E2A42-08CD-F4C9-59DD-4F79DC5D1E43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3" creationId="{222A820D-59EC-3A83-3BE3-AEC162CB79A8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4" creationId="{67D5D010-96ED-DC72-BD2F-9089B6541013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5" creationId="{E5B6FF62-6D60-76C1-7063-C73133440EBB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6" creationId="{441A25D0-8955-E8D6-EBE1-9ED0C347D85F}"/>
          </ac:spMkLst>
        </pc:spChg>
        <pc:spChg chg="add 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7" creationId="{587233A0-C05F-6B7B-7193-A339E9CA43AC}"/>
          </ac:spMkLst>
        </pc:spChg>
      </pc:sldChg>
      <pc:sldChg chg="addSp delSp modSp add mod or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304187203" sldId="213480638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3" creationId="{56787427-0AB2-5DA7-F322-81E96057B07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4" creationId="{9FAE2D3B-3622-4BE0-48FD-3EF941570B4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5" creationId="{719C95AA-F807-20C6-5E77-843FE7EDA2B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6" creationId="{F2F25ED1-8B6B-C619-6720-35874FECB9D0}"/>
          </ac:spMkLst>
        </pc:spChg>
        <pc:spChg chg="add del">
          <ac:chgData name="Benjamin Salling Hvass" userId="7f701290-7113-44e4-8483-3cbeee116501" providerId="ADAL" clId="{5CFDDF4D-4CCA-50B7-A29E-A0C3AD0A79D7}" dt="2025-10-05T19:45:13.897" v="1746" actId="478"/>
          <ac:spMkLst>
            <pc:docMk/>
            <pc:sldMk cId="3304187203" sldId="2134806388"/>
            <ac:spMk id="38" creationId="{63D7A3AE-9112-1E59-DC45-72F941E1A276}"/>
          </ac:spMkLst>
        </pc:spChg>
        <pc:spChg chg="add del mod">
          <ac:chgData name="Benjamin Salling Hvass" userId="7f701290-7113-44e4-8483-3cbeee116501" providerId="ADAL" clId="{5CFDDF4D-4CCA-50B7-A29E-A0C3AD0A79D7}" dt="2025-10-05T20:09:27.426" v="2097"/>
          <ac:spMkLst>
            <pc:docMk/>
            <pc:sldMk cId="3304187203" sldId="2134806388"/>
            <ac:spMk id="67" creationId="{C17B98F6-F3E2-EE9E-9C4A-6B7A7604E04F}"/>
          </ac:spMkLst>
        </pc:spChg>
        <pc:picChg chg="add del mod">
          <ac:chgData name="Benjamin Salling Hvass" userId="7f701290-7113-44e4-8483-3cbeee116501" providerId="ADAL" clId="{5CFDDF4D-4CCA-50B7-A29E-A0C3AD0A79D7}" dt="2025-10-05T19:42:03.406" v="1703" actId="478"/>
          <ac:picMkLst>
            <pc:docMk/>
            <pc:sldMk cId="3304187203" sldId="2134806388"/>
            <ac:picMk id="7" creationId="{B04B1ACA-0B82-1480-080A-3EDA4E8D84B6}"/>
          </ac:picMkLst>
        </pc:picChg>
        <pc:picChg chg="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11" creationId="{0F5AE7A7-2635-E8E6-457C-35C3FAB6ACF3}"/>
          </ac:picMkLst>
        </pc:picChg>
        <pc:picChg chg="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13" creationId="{5F2E3455-12BE-C37C-B7B8-E959A50394D6}"/>
          </ac:picMkLst>
        </pc:picChg>
        <pc:picChg chg="del mod">
          <ac:chgData name="Benjamin Salling Hvass" userId="7f701290-7113-44e4-8483-3cbeee116501" providerId="ADAL" clId="{5CFDDF4D-4CCA-50B7-A29E-A0C3AD0A79D7}" dt="2025-10-05T20:09:22.544" v="2094" actId="478"/>
          <ac:picMkLst>
            <pc:docMk/>
            <pc:sldMk cId="3304187203" sldId="2134806388"/>
            <ac:picMk id="15" creationId="{7F0ABCDB-1546-3C5D-7B91-66A337EA5A12}"/>
          </ac:picMkLst>
        </pc:picChg>
        <pc:picChg chg="add del 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19" creationId="{087DCE78-0483-B61D-0FA0-3A514CB83D41}"/>
          </ac:picMkLst>
        </pc:picChg>
        <pc:picChg chg="del mod">
          <ac:chgData name="Benjamin Salling Hvass" userId="7f701290-7113-44e4-8483-3cbeee116501" providerId="ADAL" clId="{5CFDDF4D-4CCA-50B7-A29E-A0C3AD0A79D7}" dt="2025-10-05T19:45:52.447" v="1751" actId="478"/>
          <ac:picMkLst>
            <pc:docMk/>
            <pc:sldMk cId="3304187203" sldId="2134806388"/>
            <ac:picMk id="41" creationId="{6C3122F9-8600-C72C-134A-BA1047C75C7E}"/>
          </ac:picMkLst>
        </pc:picChg>
        <pc:picChg chg="add 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44" creationId="{7660E010-81FC-E99E-D873-CDFE0A0B5874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58" creationId="{996FBFAE-4738-45DE-BF92-48ED553318AC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59" creationId="{05509351-A648-E95C-B467-D6F99E04FDB1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60" creationId="{4741F467-C374-87AF-56A3-E6C2A3C8D4E4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61" creationId="{69D8C0E6-5D52-9365-A91D-276BF1FD282D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65" creationId="{DF7AB047-AA8E-C4AB-0268-488CB8CC7053}"/>
          </ac:picMkLst>
        </pc:picChg>
        <pc:picChg chg="add mod">
          <ac:chgData name="Benjamin Salling Hvass" userId="7f701290-7113-44e4-8483-3cbeee116501" providerId="ADAL" clId="{5CFDDF4D-4CCA-50B7-A29E-A0C3AD0A79D7}" dt="2025-10-05T20:49:39.723" v="2333" actId="1035"/>
          <ac:picMkLst>
            <pc:docMk/>
            <pc:sldMk cId="3304187203" sldId="2134806388"/>
            <ac:picMk id="70" creationId="{1B84948F-2C28-6190-E8B0-7C4DE56A1B21}"/>
          </ac:picMkLst>
        </pc:picChg>
        <pc:cxnChg chg="add del mod">
          <ac:chgData name="Benjamin Salling Hvass" userId="7f701290-7113-44e4-8483-3cbeee116501" providerId="ADAL" clId="{5CFDDF4D-4CCA-50B7-A29E-A0C3AD0A79D7}" dt="2025-10-05T20:09:26.501" v="2095" actId="478"/>
          <ac:cxnSpMkLst>
            <pc:docMk/>
            <pc:sldMk cId="3304187203" sldId="2134806388"/>
            <ac:cxnSpMk id="12" creationId="{96E10C53-F15C-CCF4-1AEE-8513025F06B8}"/>
          </ac:cxnSpMkLst>
        </pc:cxnChg>
        <pc:cxnChg chg="mod">
          <ac:chgData name="Benjamin Salling Hvass" userId="7f701290-7113-44e4-8483-3cbeee116501" providerId="ADAL" clId="{5CFDDF4D-4CCA-50B7-A29E-A0C3AD0A79D7}" dt="2025-10-05T20:10:17.767" v="2108" actId="1076"/>
          <ac:cxnSpMkLst>
            <pc:docMk/>
            <pc:sldMk cId="3304187203" sldId="2134806388"/>
            <ac:cxnSpMk id="22" creationId="{DC886C2F-00A3-C642-507E-B3FFE806FE46}"/>
          </ac:cxnSpMkLst>
        </pc:cxnChg>
        <pc:cxnChg chg="del mod">
          <ac:chgData name="Benjamin Salling Hvass" userId="7f701290-7113-44e4-8483-3cbeee116501" providerId="ADAL" clId="{5CFDDF4D-4CCA-50B7-A29E-A0C3AD0A79D7}" dt="2025-10-05T20:09:22.544" v="2094" actId="478"/>
          <ac:cxnSpMkLst>
            <pc:docMk/>
            <pc:sldMk cId="3304187203" sldId="2134806388"/>
            <ac:cxnSpMk id="26" creationId="{E226636C-C41E-7EBF-CC6A-2B745D9417BF}"/>
          </ac:cxnSpMkLst>
        </pc:cxnChg>
        <pc:cxnChg chg="add del mod">
          <ac:chgData name="Benjamin Salling Hvass" userId="7f701290-7113-44e4-8483-3cbeee116501" providerId="ADAL" clId="{5CFDDF4D-4CCA-50B7-A29E-A0C3AD0A79D7}" dt="2025-10-05T19:45:03.425" v="1744" actId="478"/>
          <ac:cxnSpMkLst>
            <pc:docMk/>
            <pc:sldMk cId="3304187203" sldId="2134806388"/>
            <ac:cxnSpMk id="36" creationId="{93FE0CE2-499A-22A5-2DAC-29ABACD97530}"/>
          </ac:cxnSpMkLst>
        </pc:cxnChg>
        <pc:cxnChg chg="add del mod">
          <ac:chgData name="Benjamin Salling Hvass" userId="7f701290-7113-44e4-8483-3cbeee116501" providerId="ADAL" clId="{5CFDDF4D-4CCA-50B7-A29E-A0C3AD0A79D7}" dt="2025-10-05T20:09:22.544" v="2094" actId="478"/>
          <ac:cxnSpMkLst>
            <pc:docMk/>
            <pc:sldMk cId="3304187203" sldId="2134806388"/>
            <ac:cxnSpMk id="45" creationId="{FD73E2E7-F94A-72F8-FB12-12D5BF92898B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2" creationId="{7B720E7C-6041-CC6F-4C5C-C544648D0560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3" creationId="{64F7FC34-AE36-27B6-08F3-0F237587A4D7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4" creationId="{20A5D113-1A98-EB83-3052-64B236BE72EA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6" creationId="{CF47E106-C3E9-38E2-8FD0-50C023B1E63B}"/>
          </ac:cxnSpMkLst>
        </pc:cxn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98446376" sldId="213480638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8446376" sldId="2134806389"/>
            <ac:spMk id="2" creationId="{B0D78A58-FBAB-AC55-79D6-001E14D58F79}"/>
          </ac:spMkLst>
        </pc:sp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591931976" sldId="213480639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3" creationId="{B2AD379C-27B4-FA88-47BF-95463BB5424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4" creationId="{84C19284-49DB-2B83-887B-B55569823F0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5" creationId="{8B86B989-59A7-F846-58FE-50088EED37D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6" creationId="{DC7A88A8-C174-807C-30B0-5C1FA11DC40F}"/>
          </ac:spMkLst>
        </pc:spChg>
        <pc:picChg chg="add mod">
          <ac:chgData name="Benjamin Salling Hvass" userId="7f701290-7113-44e4-8483-3cbeee116501" providerId="ADAL" clId="{5CFDDF4D-4CCA-50B7-A29E-A0C3AD0A79D7}" dt="2025-10-05T20:52:51.125" v="2424" actId="1076"/>
          <ac:picMkLst>
            <pc:docMk/>
            <pc:sldMk cId="591931976" sldId="2134806390"/>
            <ac:picMk id="2" creationId="{DCFA5AFB-4C77-22F6-1507-100F0B016242}"/>
          </ac:picMkLst>
        </pc:picChg>
        <pc:picChg chg="add mod">
          <ac:chgData name="Benjamin Salling Hvass" userId="7f701290-7113-44e4-8483-3cbeee116501" providerId="ADAL" clId="{5CFDDF4D-4CCA-50B7-A29E-A0C3AD0A79D7}" dt="2025-10-05T20:52:37.591" v="2416" actId="1037"/>
          <ac:picMkLst>
            <pc:docMk/>
            <pc:sldMk cId="591931976" sldId="2134806390"/>
            <ac:picMk id="7" creationId="{0F3E189B-B874-20FD-B477-1DB53B816C32}"/>
          </ac:picMkLst>
        </pc:picChg>
        <pc:picChg chg="add mod">
          <ac:chgData name="Benjamin Salling Hvass" userId="7f701290-7113-44e4-8483-3cbeee116501" providerId="ADAL" clId="{5CFDDF4D-4CCA-50B7-A29E-A0C3AD0A79D7}" dt="2025-10-05T21:23:42.569" v="2458" actId="1076"/>
          <ac:picMkLst>
            <pc:docMk/>
            <pc:sldMk cId="591931976" sldId="2134806390"/>
            <ac:picMk id="8" creationId="{23135D8A-CA29-23C7-928F-C76C19EE3623}"/>
          </ac:picMkLst>
        </pc:picChg>
        <pc:picChg chg="add del mod">
          <ac:chgData name="Benjamin Salling Hvass" userId="7f701290-7113-44e4-8483-3cbeee116501" providerId="ADAL" clId="{5CFDDF4D-4CCA-50B7-A29E-A0C3AD0A79D7}" dt="2025-10-05T21:22:50.119" v="2452" actId="478"/>
          <ac:picMkLst>
            <pc:docMk/>
            <pc:sldMk cId="591931976" sldId="2134806390"/>
            <ac:picMk id="9" creationId="{1E642401-1D3A-0552-F574-736042C033EC}"/>
          </ac:picMkLst>
        </pc:picChg>
        <pc:picChg chg="add mod">
          <ac:chgData name="Benjamin Salling Hvass" userId="7f701290-7113-44e4-8483-3cbeee116501" providerId="ADAL" clId="{5CFDDF4D-4CCA-50B7-A29E-A0C3AD0A79D7}" dt="2025-10-05T21:23:01.940" v="2455" actId="1076"/>
          <ac:picMkLst>
            <pc:docMk/>
            <pc:sldMk cId="591931976" sldId="2134806390"/>
            <ac:picMk id="10" creationId="{E109148F-8433-ECA9-597C-7A94EDF78292}"/>
          </ac:picMkLst>
        </pc:picChg>
        <pc:picChg chg="add mod">
          <ac:chgData name="Benjamin Salling Hvass" userId="7f701290-7113-44e4-8483-3cbeee116501" providerId="ADAL" clId="{5CFDDF4D-4CCA-50B7-A29E-A0C3AD0A79D7}" dt="2025-10-05T21:23:45.641" v="2459" actId="27349"/>
          <ac:picMkLst>
            <pc:docMk/>
            <pc:sldMk cId="591931976" sldId="2134806390"/>
            <ac:picMk id="16" creationId="{E849D57B-30DA-3EBA-E335-D1F49E42475A}"/>
          </ac:picMkLst>
        </pc:picChg>
      </pc:sldChg>
      <pc:sldChg chg="add del">
        <pc:chgData name="Benjamin Salling Hvass" userId="7f701290-7113-44e4-8483-3cbeee116501" providerId="ADAL" clId="{5CFDDF4D-4CCA-50B7-A29E-A0C3AD0A79D7}" dt="2025-10-05T21:21:55.334" v="2427" actId="2696"/>
        <pc:sldMkLst>
          <pc:docMk/>
          <pc:sldMk cId="355984933" sldId="2134806391"/>
        </pc:sldMkLst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395209659" sldId="213480639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3" creationId="{32631558-AD9F-1DC4-0820-562B309A0C9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4" creationId="{124CB69F-DD45-FE98-B5CF-56345D9DDC8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5" creationId="{2D902E61-79C0-7D19-A6AF-06FA28AEB40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6" creationId="{1CE9AA04-AB80-1F25-8CBF-F5E9639DE257}"/>
          </ac:spMkLst>
        </pc:spChg>
        <pc:picChg chg="add del mod">
          <ac:chgData name="Benjamin Salling Hvass" userId="7f701290-7113-44e4-8483-3cbeee116501" providerId="ADAL" clId="{5CFDDF4D-4CCA-50B7-A29E-A0C3AD0A79D7}" dt="2025-10-05T20:53:16.277" v="2425" actId="478"/>
          <ac:picMkLst>
            <pc:docMk/>
            <pc:sldMk cId="2395209659" sldId="2134806392"/>
            <ac:picMk id="7" creationId="{EB6AC81D-1C9D-0336-03EA-28E87C73BD37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30622225" sldId="213480639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3" creationId="{DBD019A2-DAD0-EC34-A56A-E3463130629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4" creationId="{C44D5BFC-7170-D3A8-8CE8-33436285B5D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5" creationId="{1227B737-A54A-E7FB-9104-D69328971F2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6" creationId="{041E2E25-6593-E463-6380-B299F5B8A20B}"/>
          </ac:spMkLst>
        </pc:spChg>
        <pc:picChg chg="add mod">
          <ac:chgData name="Benjamin Salling Hvass" userId="7f701290-7113-44e4-8483-3cbeee116501" providerId="ADAL" clId="{5CFDDF4D-4CCA-50B7-A29E-A0C3AD0A79D7}" dt="2025-10-05T20:12:39.348" v="2170" actId="1076"/>
          <ac:picMkLst>
            <pc:docMk/>
            <pc:sldMk cId="2430622225" sldId="2134806393"/>
            <ac:picMk id="7" creationId="{6EE15F0C-18A7-ECEE-E8F5-0662304DD383}"/>
          </ac:picMkLst>
        </pc:picChg>
        <pc:picChg chg="add del mod">
          <ac:chgData name="Benjamin Salling Hvass" userId="7f701290-7113-44e4-8483-3cbeee116501" providerId="ADAL" clId="{5CFDDF4D-4CCA-50B7-A29E-A0C3AD0A79D7}" dt="2025-10-05T20:12:24.609" v="2167" actId="478"/>
          <ac:picMkLst>
            <pc:docMk/>
            <pc:sldMk cId="2430622225" sldId="2134806393"/>
            <ac:picMk id="8" creationId="{8AF46C77-5844-8008-3EA3-222B272BD5C4}"/>
          </ac:picMkLst>
        </pc:picChg>
        <pc:picChg chg="add mod">
          <ac:chgData name="Benjamin Salling Hvass" userId="7f701290-7113-44e4-8483-3cbeee116501" providerId="ADAL" clId="{5CFDDF4D-4CCA-50B7-A29E-A0C3AD0A79D7}" dt="2025-10-05T20:12:41.672" v="2171" actId="1076"/>
          <ac:picMkLst>
            <pc:docMk/>
            <pc:sldMk cId="2430622225" sldId="2134806393"/>
            <ac:picMk id="9" creationId="{90E3BE3D-F99D-85FA-F8BF-9DEBE1CB8EEB}"/>
          </ac:picMkLst>
        </pc:picChg>
        <pc:picChg chg="mod">
          <ac:chgData name="Benjamin Salling Hvass" userId="7f701290-7113-44e4-8483-3cbeee116501" providerId="ADAL" clId="{5CFDDF4D-4CCA-50B7-A29E-A0C3AD0A79D7}" dt="2025-10-05T23:20:12.204" v="3622" actId="1076"/>
          <ac:picMkLst>
            <pc:docMk/>
            <pc:sldMk cId="2430622225" sldId="2134806393"/>
            <ac:picMk id="13" creationId="{A2ABA47B-0025-11B9-6553-38B8389C7B37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5" creationId="{7CB2D566-F56C-2EBD-18F5-784C9701565D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6" creationId="{3B478944-63C2-1E86-4C4B-5D90AD4D11B4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7" creationId="{3636A02E-51D8-331E-7F21-734A18D3B8C5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8" creationId="{2EE4DC11-C187-4504-4708-0BEA4B1268A8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20" creationId="{4EE931C6-2D89-CD6D-2A32-263EAA17FFE0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1" creationId="{64F6D396-0C3E-669E-6914-A1A997596BFF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4" creationId="{FCB9B589-A1B4-AFE4-1341-522A2AF527E4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5" creationId="{0BBC54A5-1CED-7C9D-C9AB-F22111888265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6" creationId="{B646F1D5-06E8-5609-07A7-86D9C74FD461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7" creationId="{F0C181A2-D3D2-9ACF-30B1-14EED978CAF4}"/>
          </ac:picMkLst>
        </pc:picChg>
        <pc:picChg chg="add mod">
          <ac:chgData name="Benjamin Salling Hvass" userId="7f701290-7113-44e4-8483-3cbeee116501" providerId="ADAL" clId="{5CFDDF4D-4CCA-50B7-A29E-A0C3AD0A79D7}" dt="2025-10-05T23:20:05.444" v="3620"/>
          <ac:picMkLst>
            <pc:docMk/>
            <pc:sldMk cId="2430622225" sldId="2134806393"/>
            <ac:picMk id="28" creationId="{336107CA-7F9B-8C6E-9995-1F3BB8378766}"/>
          </ac:picMkLst>
        </pc:picChg>
        <pc:picChg chg="add mod">
          <ac:chgData name="Benjamin Salling Hvass" userId="7f701290-7113-44e4-8483-3cbeee116501" providerId="ADAL" clId="{5CFDDF4D-4CCA-50B7-A29E-A0C3AD0A79D7}" dt="2025-10-05T23:20:22.823" v="3624" actId="1076"/>
          <ac:picMkLst>
            <pc:docMk/>
            <pc:sldMk cId="2430622225" sldId="2134806393"/>
            <ac:picMk id="29" creationId="{5D80902D-02C4-1A9B-D8C9-493C3D031119}"/>
          </ac:picMkLst>
        </pc:picChg>
        <pc:picChg chg="mod">
          <ac:chgData name="Benjamin Salling Hvass" userId="7f701290-7113-44e4-8483-3cbeee116501" providerId="ADAL" clId="{5CFDDF4D-4CCA-50B7-A29E-A0C3AD0A79D7}" dt="2025-10-05T20:12:50.613" v="2172" actId="1076"/>
          <ac:picMkLst>
            <pc:docMk/>
            <pc:sldMk cId="2430622225" sldId="2134806393"/>
            <ac:picMk id="70" creationId="{0475AD67-8E4B-3FC7-666C-469C498FB49F}"/>
          </ac:picMkLst>
        </pc:picChg>
        <pc:cxnChg chg="add del mod">
          <ac:chgData name="Benjamin Salling Hvass" userId="7f701290-7113-44e4-8483-3cbeee116501" providerId="ADAL" clId="{5CFDDF4D-4CCA-50B7-A29E-A0C3AD0A79D7}" dt="2025-10-05T20:14:32.314" v="2192" actId="478"/>
          <ac:cxnSpMkLst>
            <pc:docMk/>
            <pc:sldMk cId="2430622225" sldId="2134806393"/>
            <ac:cxnSpMk id="10" creationId="{45655383-A9AD-A8AF-6CAF-C2EE2FB09EE2}"/>
          </ac:cxnSpMkLst>
        </pc:cxnChg>
        <pc:cxnChg chg="add del mod">
          <ac:chgData name="Benjamin Salling Hvass" userId="7f701290-7113-44e4-8483-3cbeee116501" providerId="ADAL" clId="{5CFDDF4D-4CCA-50B7-A29E-A0C3AD0A79D7}" dt="2025-10-05T20:14:30.336" v="2191" actId="478"/>
          <ac:cxnSpMkLst>
            <pc:docMk/>
            <pc:sldMk cId="2430622225" sldId="2134806393"/>
            <ac:cxnSpMk id="23" creationId="{712203A9-3EB6-DEE8-9956-18116B8E5023}"/>
          </ac:cxnSpMkLst>
        </pc:cxnChg>
      </pc:sldChg>
      <pc:sldChg chg="add del">
        <pc:chgData name="Benjamin Salling Hvass" userId="7f701290-7113-44e4-8483-3cbeee116501" providerId="ADAL" clId="{5CFDDF4D-4CCA-50B7-A29E-A0C3AD0A79D7}" dt="2025-10-05T20:13:05.572" v="2175" actId="2696"/>
        <pc:sldMkLst>
          <pc:docMk/>
          <pc:sldMk cId="958779256" sldId="2134806394"/>
        </pc:sldMkLst>
      </pc:sldChg>
      <pc:sldChg chg="modSp new mod">
        <pc:chgData name="Benjamin Salling Hvass" userId="7f701290-7113-44e4-8483-3cbeee116501" providerId="ADAL" clId="{5CFDDF4D-4CCA-50B7-A29E-A0C3AD0A79D7}" dt="2025-10-06T09:04:10.144" v="6151" actId="14100"/>
        <pc:sldMkLst>
          <pc:docMk/>
          <pc:sldMk cId="2922026067" sldId="2134806394"/>
        </pc:sldMkLst>
        <pc:spChg chg="mod">
          <ac:chgData name="Benjamin Salling Hvass" userId="7f701290-7113-44e4-8483-3cbeee116501" providerId="ADAL" clId="{5CFDDF4D-4CCA-50B7-A29E-A0C3AD0A79D7}" dt="2025-10-06T08:34:02.277" v="5966" actId="20577"/>
          <ac:spMkLst>
            <pc:docMk/>
            <pc:sldMk cId="2922026067" sldId="2134806394"/>
            <ac:spMk id="2" creationId="{B3A4C7CC-E91B-153B-DB62-8624AED760F8}"/>
          </ac:spMkLst>
        </pc:spChg>
        <pc:spChg chg="mod">
          <ac:chgData name="Benjamin Salling Hvass" userId="7f701290-7113-44e4-8483-3cbeee116501" providerId="ADAL" clId="{5CFDDF4D-4CCA-50B7-A29E-A0C3AD0A79D7}" dt="2025-10-06T09:04:10.144" v="6151" actId="14100"/>
          <ac:spMkLst>
            <pc:docMk/>
            <pc:sldMk cId="2922026067" sldId="2134806394"/>
            <ac:spMk id="3" creationId="{20C56944-ACF4-2A48-36F8-732B7ABE1C3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22026067" sldId="2134806394"/>
            <ac:spMk id="4" creationId="{3D77DE7C-4DA1-744D-2423-12573ACE771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22026067" sldId="2134806394"/>
            <ac:spMk id="5" creationId="{62EDAE8F-AAD7-0100-1EC4-BB274747DA8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22026067" sldId="2134806394"/>
            <ac:spMk id="6" creationId="{91D5FAF0-073A-D667-3126-63319A1CDA15}"/>
          </ac:spMkLst>
        </pc:sp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44621131" sldId="213480639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3" creationId="{F28AD6C5-CA97-329E-2EFF-CDDABCE5F07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4" creationId="{0A3163E8-7344-E62A-B989-91D5CAC13C2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5" creationId="{76E26151-2128-29B9-92F3-566F7CC1E74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6" creationId="{A986B893-BE67-24CC-019C-BF982F8892CF}"/>
          </ac:spMkLst>
        </pc:spChg>
        <pc:picChg chg="del">
          <ac:chgData name="Benjamin Salling Hvass" userId="7f701290-7113-44e4-8483-3cbeee116501" providerId="ADAL" clId="{5CFDDF4D-4CCA-50B7-A29E-A0C3AD0A79D7}" dt="2025-10-05T21:22:29.492" v="2450" actId="478"/>
          <ac:picMkLst>
            <pc:docMk/>
            <pc:sldMk cId="2244621131" sldId="2134806395"/>
            <ac:picMk id="2" creationId="{63059650-1A62-ECE0-1E7B-0BEFE091CF09}"/>
          </ac:picMkLst>
        </pc:picChg>
        <pc:picChg chg="mod">
          <ac:chgData name="Benjamin Salling Hvass" userId="7f701290-7113-44e4-8483-3cbeee116501" providerId="ADAL" clId="{5CFDDF4D-4CCA-50B7-A29E-A0C3AD0A79D7}" dt="2025-10-05T21:22:22.907" v="2448" actId="27349"/>
          <ac:picMkLst>
            <pc:docMk/>
            <pc:sldMk cId="2244621131" sldId="2134806395"/>
            <ac:picMk id="7" creationId="{A3E67D39-00D6-490A-32B6-1970858706FC}"/>
          </ac:picMkLst>
        </pc:picChg>
        <pc:picChg chg="mod">
          <ac:chgData name="Benjamin Salling Hvass" userId="7f701290-7113-44e4-8483-3cbeee116501" providerId="ADAL" clId="{5CFDDF4D-4CCA-50B7-A29E-A0C3AD0A79D7}" dt="2025-10-05T21:27:40.648" v="2495" actId="1035"/>
          <ac:picMkLst>
            <pc:docMk/>
            <pc:sldMk cId="2244621131" sldId="2134806395"/>
            <ac:picMk id="8" creationId="{71C4CDA3-640B-879C-E962-CEAA815CF11B}"/>
          </ac:picMkLst>
        </pc:picChg>
        <pc:picChg chg="add mod">
          <ac:chgData name="Benjamin Salling Hvass" userId="7f701290-7113-44e4-8483-3cbeee116501" providerId="ADAL" clId="{5CFDDF4D-4CCA-50B7-A29E-A0C3AD0A79D7}" dt="2025-10-05T21:26:47.214" v="2489" actId="1076"/>
          <ac:picMkLst>
            <pc:docMk/>
            <pc:sldMk cId="2244621131" sldId="2134806395"/>
            <ac:picMk id="10" creationId="{8263FF29-E8C6-DC38-6A20-FAFA6F6D04B8}"/>
          </ac:picMkLst>
        </pc:picChg>
        <pc:picChg chg="add mod">
          <ac:chgData name="Benjamin Salling Hvass" userId="7f701290-7113-44e4-8483-3cbeee116501" providerId="ADAL" clId="{5CFDDF4D-4CCA-50B7-A29E-A0C3AD0A79D7}" dt="2025-10-05T21:27:17.323" v="2491" actId="1076"/>
          <ac:picMkLst>
            <pc:docMk/>
            <pc:sldMk cId="2244621131" sldId="2134806395"/>
            <ac:picMk id="14" creationId="{C612901E-D171-51CC-1CC2-B9B0D01711E1}"/>
          </ac:picMkLst>
        </pc:picChg>
        <pc:picChg chg="add mod">
          <ac:chgData name="Benjamin Salling Hvass" userId="7f701290-7113-44e4-8483-3cbeee116501" providerId="ADAL" clId="{5CFDDF4D-4CCA-50B7-A29E-A0C3AD0A79D7}" dt="2025-10-05T21:27:53.868" v="2496"/>
          <ac:picMkLst>
            <pc:docMk/>
            <pc:sldMk cId="2244621131" sldId="2134806395"/>
            <ac:picMk id="16" creationId="{24647DBF-407B-EC26-32AB-0876F96D734C}"/>
          </ac:picMkLst>
        </pc:picChg>
        <pc:picChg chg="mod">
          <ac:chgData name="Benjamin Salling Hvass" userId="7f701290-7113-44e4-8483-3cbeee116501" providerId="ADAL" clId="{5CFDDF4D-4CCA-50B7-A29E-A0C3AD0A79D7}" dt="2025-10-05T21:26:23.812" v="2482" actId="1076"/>
          <ac:picMkLst>
            <pc:docMk/>
            <pc:sldMk cId="2244621131" sldId="2134806395"/>
            <ac:picMk id="19" creationId="{23A8FB02-0CC2-E6F7-CB7C-55F8DCAA22C2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851943954" sldId="213480639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3" creationId="{2825E0D0-4E06-3E84-3F29-31DB0FAAB99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4" creationId="{EB9F1582-DAA2-DF02-02B5-3FD75CBF5D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5" creationId="{CFB14386-442D-9A50-CC53-5A93DAAE668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6" creationId="{EED4B5F6-95A2-F2E9-6837-D2A8E7BEC492}"/>
          </ac:spMkLst>
        </pc:spChg>
        <pc:picChg chg="add mod">
          <ac:chgData name="Benjamin Salling Hvass" userId="7f701290-7113-44e4-8483-3cbeee116501" providerId="ADAL" clId="{5CFDDF4D-4CCA-50B7-A29E-A0C3AD0A79D7}" dt="2025-10-05T21:24:34.332" v="2472" actId="1035"/>
          <ac:picMkLst>
            <pc:docMk/>
            <pc:sldMk cId="851943954" sldId="2134806396"/>
            <ac:picMk id="14" creationId="{6C4B1185-E584-B7AF-B038-478ABDEF04B3}"/>
          </ac:picMkLst>
        </pc:picChg>
        <pc:picChg chg="del">
          <ac:chgData name="Benjamin Salling Hvass" userId="7f701290-7113-44e4-8483-3cbeee116501" providerId="ADAL" clId="{5CFDDF4D-4CCA-50B7-A29E-A0C3AD0A79D7}" dt="2025-10-05T21:24:21.073" v="2466" actId="478"/>
          <ac:picMkLst>
            <pc:docMk/>
            <pc:sldMk cId="851943954" sldId="2134806396"/>
            <ac:picMk id="16" creationId="{09C3EAC9-99AB-ECB4-8127-1CEE5EB6537A}"/>
          </ac:picMkLst>
        </pc:picChg>
        <pc:picChg chg="mod">
          <ac:chgData name="Benjamin Salling Hvass" userId="7f701290-7113-44e4-8483-3cbeee116501" providerId="ADAL" clId="{5CFDDF4D-4CCA-50B7-A29E-A0C3AD0A79D7}" dt="2025-10-05T21:23:59.351" v="2461" actId="27349"/>
          <ac:picMkLst>
            <pc:docMk/>
            <pc:sldMk cId="851943954" sldId="2134806396"/>
            <ac:picMk id="44" creationId="{2AAE7CF4-9C87-9275-62A1-13CEAF1CFBB6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010598450" sldId="213480639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3" creationId="{9BE68B54-FD10-8564-A18B-BD156410A5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4" creationId="{8E695911-F1BE-8581-D781-F82A8DBE8AE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5" creationId="{CAB6185C-20A5-8525-75AE-FF6BCBEA88F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6" creationId="{2530F8E0-872C-096B-3A45-55BCAE65AC9B}"/>
          </ac:spMkLst>
        </pc:spChg>
        <pc:picChg chg="add mod">
          <ac:chgData name="Benjamin Salling Hvass" userId="7f701290-7113-44e4-8483-3cbeee116501" providerId="ADAL" clId="{5CFDDF4D-4CCA-50B7-A29E-A0C3AD0A79D7}" dt="2025-10-05T21:28:27.191" v="2501"/>
          <ac:picMkLst>
            <pc:docMk/>
            <pc:sldMk cId="4010598450" sldId="2134806397"/>
            <ac:picMk id="2" creationId="{EF3455D9-0CE7-9F39-7769-0365192D395F}"/>
          </ac:picMkLst>
        </pc:picChg>
        <pc:picChg chg="del">
          <ac:chgData name="Benjamin Salling Hvass" userId="7f701290-7113-44e4-8483-3cbeee116501" providerId="ADAL" clId="{5CFDDF4D-4CCA-50B7-A29E-A0C3AD0A79D7}" dt="2025-10-05T21:28:22.856" v="2500" actId="478"/>
          <ac:picMkLst>
            <pc:docMk/>
            <pc:sldMk cId="4010598450" sldId="2134806397"/>
            <ac:picMk id="16" creationId="{8B049ADF-DA32-42D1-1DE3-1913FA1E86A4}"/>
          </ac:picMkLst>
        </pc:picChg>
        <pc:picChg chg="mod">
          <ac:chgData name="Benjamin Salling Hvass" userId="7f701290-7113-44e4-8483-3cbeee116501" providerId="ADAL" clId="{5CFDDF4D-4CCA-50B7-A29E-A0C3AD0A79D7}" dt="2025-10-05T21:28:13.676" v="2499" actId="27349"/>
          <ac:picMkLst>
            <pc:docMk/>
            <pc:sldMk cId="4010598450" sldId="2134806397"/>
            <ac:picMk id="44" creationId="{6416FFCF-5F7C-B648-84B8-7B2EF04E5670}"/>
          </ac:picMkLst>
        </pc:picChg>
      </pc:sldChg>
      <pc:sldChg chg="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39030084" sldId="213480639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2" creationId="{5482B825-2731-DFCF-82E2-31E46975501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3" creationId="{41929819-49F4-A578-AA78-D2D65BEFA01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4" creationId="{8BC0B51F-5A14-6F2A-0C5F-78CC3C73B5F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5" creationId="{9DB142B8-D398-3BB1-7DDD-8A5AD66FF4F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6" creationId="{97D27E6E-8FE6-F1D9-F93F-ECB6144C440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7" creationId="{7F8048F3-B02B-8205-B5F1-058739C1F96B}"/>
          </ac:spMkLst>
        </pc:spChg>
      </pc:sldChg>
      <pc:sldChg chg="addSp modSp add mod modClrScheme chgLayout">
        <pc:chgData name="Benjamin Salling Hvass" userId="7f701290-7113-44e4-8483-3cbeee116501" providerId="ADAL" clId="{5CFDDF4D-4CCA-50B7-A29E-A0C3AD0A79D7}" dt="2025-10-06T08:41:01.401" v="6125" actId="20577"/>
        <pc:sldMkLst>
          <pc:docMk/>
          <pc:sldMk cId="2391745180" sldId="2134806399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2" creationId="{F446012B-C565-382E-AE25-08A46D23B35C}"/>
          </ac:spMkLst>
        </pc:spChg>
        <pc:spChg chg="mod ord">
          <ac:chgData name="Benjamin Salling Hvass" userId="7f701290-7113-44e4-8483-3cbeee116501" providerId="ADAL" clId="{5CFDDF4D-4CCA-50B7-A29E-A0C3AD0A79D7}" dt="2025-10-06T08:40:44.815" v="6096" actId="21"/>
          <ac:spMkLst>
            <pc:docMk/>
            <pc:sldMk cId="2391745180" sldId="2134806399"/>
            <ac:spMk id="3" creationId="{05E45350-63C9-034B-93C4-F52062C0E27F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4" creationId="{CD210968-83BE-1277-1501-E1668E7AD521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5" creationId="{10251B4F-5983-94C4-E612-97822631D9AC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6" creationId="{C6373ED1-FA38-F912-B606-514C7C084237}"/>
          </ac:spMkLst>
        </pc:spChg>
        <pc:spChg chg="add mod ord">
          <ac:chgData name="Benjamin Salling Hvass" userId="7f701290-7113-44e4-8483-3cbeee116501" providerId="ADAL" clId="{5CFDDF4D-4CCA-50B7-A29E-A0C3AD0A79D7}" dt="2025-10-06T08:41:01.401" v="6125" actId="20577"/>
          <ac:spMkLst>
            <pc:docMk/>
            <pc:sldMk cId="2391745180" sldId="2134806399"/>
            <ac:spMk id="7" creationId="{1F329375-CFBA-66CF-DF69-CAB62FE59135}"/>
          </ac:spMkLst>
        </pc:spChg>
      </pc:sldChg>
      <pc:sldChg chg="addSp delSp modSp add mod">
        <pc:chgData name="Benjamin Salling Hvass" userId="7f701290-7113-44e4-8483-3cbeee116501" providerId="ADAL" clId="{5CFDDF4D-4CCA-50B7-A29E-A0C3AD0A79D7}" dt="2025-10-06T08:35:54.983" v="6089" actId="20577"/>
        <pc:sldMkLst>
          <pc:docMk/>
          <pc:sldMk cId="3943522784" sldId="2134806400"/>
        </pc:sldMkLst>
        <pc:spChg chg="mod">
          <ac:chgData name="Benjamin Salling Hvass" userId="7f701290-7113-44e4-8483-3cbeee116501" providerId="ADAL" clId="{5CFDDF4D-4CCA-50B7-A29E-A0C3AD0A79D7}" dt="2025-10-06T08:35:54.983" v="6089" actId="20577"/>
          <ac:spMkLst>
            <pc:docMk/>
            <pc:sldMk cId="3943522784" sldId="2134806400"/>
            <ac:spMk id="3" creationId="{EAF62CA3-C246-AFCE-35B5-D4C3274892A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43522784" sldId="2134806400"/>
            <ac:spMk id="4" creationId="{236CBFBB-356E-1895-612D-198D7B89FB5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43522784" sldId="2134806400"/>
            <ac:spMk id="5" creationId="{543BEDF8-737D-8B7E-DF55-A030626615F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43522784" sldId="2134806400"/>
            <ac:spMk id="6" creationId="{E4F2E1E1-7FD7-B0A6-F203-A5104F5D98E8}"/>
          </ac:spMkLst>
        </pc:spChg>
        <pc:picChg chg="add del mod">
          <ac:chgData name="Benjamin Salling Hvass" userId="7f701290-7113-44e4-8483-3cbeee116501" providerId="ADAL" clId="{5CFDDF4D-4CCA-50B7-A29E-A0C3AD0A79D7}" dt="2025-10-05T23:21:13.215" v="3636" actId="478"/>
          <ac:picMkLst>
            <pc:docMk/>
            <pc:sldMk cId="3943522784" sldId="2134806400"/>
            <ac:picMk id="2" creationId="{505B8BA4-4517-ED09-6381-392198E6DA7C}"/>
          </ac:picMkLst>
        </pc:picChg>
        <pc:picChg chg="del">
          <ac:chgData name="Benjamin Salling Hvass" userId="7f701290-7113-44e4-8483-3cbeee116501" providerId="ADAL" clId="{5CFDDF4D-4CCA-50B7-A29E-A0C3AD0A79D7}" dt="2025-10-05T23:21:16.732" v="3637" actId="478"/>
          <ac:picMkLst>
            <pc:docMk/>
            <pc:sldMk cId="3943522784" sldId="2134806400"/>
            <ac:picMk id="29" creationId="{03A53FFD-FD47-4B21-999B-7CA3D0B9CC46}"/>
          </ac:picMkLst>
        </pc:picChg>
        <pc:picChg chg="mod">
          <ac:chgData name="Benjamin Salling Hvass" userId="7f701290-7113-44e4-8483-3cbeee116501" providerId="ADAL" clId="{5CFDDF4D-4CCA-50B7-A29E-A0C3AD0A79D7}" dt="2025-10-05T23:20:44.437" v="3628" actId="27349"/>
          <ac:picMkLst>
            <pc:docMk/>
            <pc:sldMk cId="3943522784" sldId="2134806400"/>
            <ac:picMk id="44" creationId="{65C4DB71-AB8A-B661-90A4-90C03D80B1B9}"/>
          </ac:picMkLst>
        </pc:picChg>
        <pc:picChg chg="del">
          <ac:chgData name="Benjamin Salling Hvass" userId="7f701290-7113-44e4-8483-3cbeee116501" providerId="ADAL" clId="{5CFDDF4D-4CCA-50B7-A29E-A0C3AD0A79D7}" dt="2025-10-05T23:20:39.320" v="3626" actId="478"/>
          <ac:picMkLst>
            <pc:docMk/>
            <pc:sldMk cId="3943522784" sldId="2134806400"/>
            <ac:picMk id="70" creationId="{5A2F0602-0150-33E0-55CB-AC1D61DCAF85}"/>
          </ac:picMkLst>
        </pc:picChg>
      </pc:sldChg>
      <pc:sldChg chg="addSp delSp modSp add mod modClrScheme chgLayout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697412086" sldId="2134806401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2" creationId="{6871B12F-D63B-A690-3E36-59B5E75169A5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3" creationId="{81D186EA-6478-8BC7-C4C2-78393CEBAD4F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4" creationId="{67579CD7-0D4E-3539-BD81-FA8C9DDF2F6A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5" creationId="{2C260DEB-F7FB-B40C-BEAD-584A67240C7C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6" creationId="{BC597C60-858B-7A5B-EF23-EAC5048950F7}"/>
          </ac:spMkLst>
        </pc:spChg>
        <pc:spChg chg="del">
          <ac:chgData name="Benjamin Salling Hvass" userId="7f701290-7113-44e4-8483-3cbeee116501" providerId="ADAL" clId="{5CFDDF4D-4CCA-50B7-A29E-A0C3AD0A79D7}" dt="2025-10-05T23:29:10.350" v="3902" actId="478"/>
          <ac:spMkLst>
            <pc:docMk/>
            <pc:sldMk cId="3697412086" sldId="2134806401"/>
            <ac:spMk id="7" creationId="{7520FB90-0417-6DB0-7478-76AF4A115A5C}"/>
          </ac:spMkLst>
        </pc:spChg>
        <pc:spChg chg="add del mod">
          <ac:chgData name="Benjamin Salling Hvass" userId="7f701290-7113-44e4-8483-3cbeee116501" providerId="ADAL" clId="{5CFDDF4D-4CCA-50B7-A29E-A0C3AD0A79D7}" dt="2025-10-05T23:29:13.725" v="3903" actId="478"/>
          <ac:spMkLst>
            <pc:docMk/>
            <pc:sldMk cId="3697412086" sldId="2134806401"/>
            <ac:spMk id="9" creationId="{4592F3E7-568F-177F-A54E-19E176FF3899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58204732" sldId="213480640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58204732" sldId="2134806402"/>
            <ac:spMk id="2" creationId="{C95EB028-773C-8E5A-08D0-03133568B67B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984581510" sldId="213480640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2" creationId="{7DD6B750-BC6A-0120-F41A-07955A53091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3" creationId="{D3010D95-9384-568B-46E7-F6F8605AFB4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4" creationId="{B07743AC-7E25-FB46-7972-5B06C7117C8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5" creationId="{1C4A5DC0-60B0-1634-19C5-7AC088243D6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6" creationId="{C12ACC7F-F98E-4BC1-B3C1-A5CE2BA92D20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10:53:15.100" v="6159" actId="20577"/>
        <pc:sldMkLst>
          <pc:docMk/>
          <pc:sldMk cId="1772257316" sldId="213480640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2" creationId="{6C52EE53-E913-0331-F134-9789C3291A69}"/>
          </ac:spMkLst>
        </pc:spChg>
        <pc:spChg chg="mod">
          <ac:chgData name="Benjamin Salling Hvass" userId="7f701290-7113-44e4-8483-3cbeee116501" providerId="ADAL" clId="{5CFDDF4D-4CCA-50B7-A29E-A0C3AD0A79D7}" dt="2025-10-06T10:53:15.100" v="6159" actId="20577"/>
          <ac:spMkLst>
            <pc:docMk/>
            <pc:sldMk cId="1772257316" sldId="2134806404"/>
            <ac:spMk id="3" creationId="{E657D3C7-3422-C0C4-6624-478B50C97B7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4" creationId="{074C4E80-41AC-FD7A-6FA3-D4292D31E17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5" creationId="{ED04FCD1-1B9F-846F-50D5-D1DC480792B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6" creationId="{FB02678B-CE1B-50A7-5BE2-FA09175DB21D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06:24:00.915" v="5549" actId="20577"/>
        <pc:sldMkLst>
          <pc:docMk/>
          <pc:sldMk cId="456330302" sldId="2134806405"/>
        </pc:sldMkLst>
        <pc:spChg chg="mod">
          <ac:chgData name="Benjamin Salling Hvass" userId="7f701290-7113-44e4-8483-3cbeee116501" providerId="ADAL" clId="{5CFDDF4D-4CCA-50B7-A29E-A0C3AD0A79D7}" dt="2025-10-06T06:24:00.915" v="5549" actId="20577"/>
          <ac:spMkLst>
            <pc:docMk/>
            <pc:sldMk cId="456330302" sldId="2134806405"/>
            <ac:spMk id="2" creationId="{AA804EB1-DFB2-F2A2-26B7-87E50A397DFF}"/>
          </ac:spMkLst>
        </pc:spChg>
        <pc:spChg chg="mod">
          <ac:chgData name="Benjamin Salling Hvass" userId="7f701290-7113-44e4-8483-3cbeee116501" providerId="ADAL" clId="{5CFDDF4D-4CCA-50B7-A29E-A0C3AD0A79D7}" dt="2025-10-06T05:33:21.719" v="4974" actId="20577"/>
          <ac:spMkLst>
            <pc:docMk/>
            <pc:sldMk cId="456330302" sldId="2134806405"/>
            <ac:spMk id="3" creationId="{134602A2-B33C-3288-2F9A-0BD538A87F2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56330302" sldId="2134806405"/>
            <ac:spMk id="4" creationId="{620182A7-091F-6211-8232-1CBE65B42BD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56330302" sldId="2134806405"/>
            <ac:spMk id="5" creationId="{DB1C2550-D6D9-6D69-336A-ED3350FBF4D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56330302" sldId="2134806405"/>
            <ac:spMk id="6" creationId="{921A7168-400E-3887-65D0-2DFAB1BEAD19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06:24:07.736" v="5556" actId="20577"/>
        <pc:sldMkLst>
          <pc:docMk/>
          <pc:sldMk cId="3109463224" sldId="2134806406"/>
        </pc:sldMkLst>
        <pc:spChg chg="mod">
          <ac:chgData name="Benjamin Salling Hvass" userId="7f701290-7113-44e4-8483-3cbeee116501" providerId="ADAL" clId="{5CFDDF4D-4CCA-50B7-A29E-A0C3AD0A79D7}" dt="2025-10-06T06:24:07.736" v="5556" actId="20577"/>
          <ac:spMkLst>
            <pc:docMk/>
            <pc:sldMk cId="3109463224" sldId="2134806406"/>
            <ac:spMk id="2" creationId="{A34CE4C6-7469-7FCB-8EE5-FFD3625FD32C}"/>
          </ac:spMkLst>
        </pc:spChg>
        <pc:spChg chg="mod">
          <ac:chgData name="Benjamin Salling Hvass" userId="7f701290-7113-44e4-8483-3cbeee116501" providerId="ADAL" clId="{5CFDDF4D-4CCA-50B7-A29E-A0C3AD0A79D7}" dt="2025-10-06T05:29:24.807" v="4789" actId="20577"/>
          <ac:spMkLst>
            <pc:docMk/>
            <pc:sldMk cId="3109463224" sldId="2134806406"/>
            <ac:spMk id="3" creationId="{322E34A6-F392-226B-5546-EA5C894FA5E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09463224" sldId="2134806406"/>
            <ac:spMk id="4" creationId="{EE2F8944-C5B7-0E32-7AFF-9DA5D1F21D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09463224" sldId="2134806406"/>
            <ac:spMk id="5" creationId="{7174945F-021F-ED73-5368-981830A41E7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09463224" sldId="2134806406"/>
            <ac:spMk id="6" creationId="{75189142-B8A2-FC85-3D2E-9AFFAB1F5B39}"/>
          </ac:spMkLst>
        </pc:spChg>
      </pc:sldChg>
      <pc:sldChg chg="modSp new mod modShow">
        <pc:chgData name="Benjamin Salling Hvass" userId="7f701290-7113-44e4-8483-3cbeee116501" providerId="ADAL" clId="{5CFDDF4D-4CCA-50B7-A29E-A0C3AD0A79D7}" dt="2025-10-06T08:28:40.956" v="5925" actId="729"/>
        <pc:sldMkLst>
          <pc:docMk/>
          <pc:sldMk cId="3547689430" sldId="2134806407"/>
        </pc:sldMkLst>
        <pc:spChg chg="mod">
          <ac:chgData name="Benjamin Salling Hvass" userId="7f701290-7113-44e4-8483-3cbeee116501" providerId="ADAL" clId="{5CFDDF4D-4CCA-50B7-A29E-A0C3AD0A79D7}" dt="2025-10-06T07:03:49.136" v="5643" actId="20577"/>
          <ac:spMkLst>
            <pc:docMk/>
            <pc:sldMk cId="3547689430" sldId="2134806407"/>
            <ac:spMk id="2" creationId="{7E6AB09F-CEB0-32B4-6DB6-F29DFDBB2CA4}"/>
          </ac:spMkLst>
        </pc:spChg>
        <pc:spChg chg="mod">
          <ac:chgData name="Benjamin Salling Hvass" userId="7f701290-7113-44e4-8483-3cbeee116501" providerId="ADAL" clId="{5CFDDF4D-4CCA-50B7-A29E-A0C3AD0A79D7}" dt="2025-10-06T08:23:28.879" v="5924" actId="20577"/>
          <ac:spMkLst>
            <pc:docMk/>
            <pc:sldMk cId="3547689430" sldId="2134806407"/>
            <ac:spMk id="3" creationId="{3979AE7D-9918-DB5C-83FE-61C8AF5282D1}"/>
          </ac:spMkLst>
        </pc:spChg>
      </pc:sldChg>
    </pc:docChg>
  </pc:docChgLst>
  <pc:docChgLst>
    <pc:chgData name="Michael Bladt Stausholm" userId="aa5f8758-c00f-4915-8c94-9445905eb56e" providerId="ADAL" clId="{1F620B07-AEC0-4EB3-8BDA-EC04C980511D}"/>
    <pc:docChg chg="undo custSel addSld delSld modSld sldOrd">
      <pc:chgData name="Michael Bladt Stausholm" userId="aa5f8758-c00f-4915-8c94-9445905eb56e" providerId="ADAL" clId="{1F620B07-AEC0-4EB3-8BDA-EC04C980511D}" dt="2025-10-05T17:20:33.654" v="16255" actId="20577"/>
      <pc:docMkLst>
        <pc:docMk/>
      </pc:docMkLst>
      <pc:sldChg chg="modSp add mod">
        <pc:chgData name="Michael Bladt Stausholm" userId="aa5f8758-c00f-4915-8c94-9445905eb56e" providerId="ADAL" clId="{1F620B07-AEC0-4EB3-8BDA-EC04C980511D}" dt="2025-10-02T12:49:09.852" v="13981" actId="20577"/>
        <pc:sldMkLst>
          <pc:docMk/>
          <pc:sldMk cId="3179449532" sldId="431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179449532" sldId="431"/>
            <ac:spMk id="2" creationId="{167AAB0C-5DCA-24B0-83AA-87C829B5E6EC}"/>
          </ac:spMkLst>
        </pc:spChg>
        <pc:spChg chg="mod">
          <ac:chgData name="Michael Bladt Stausholm" userId="aa5f8758-c00f-4915-8c94-9445905eb56e" providerId="ADAL" clId="{1F620B07-AEC0-4EB3-8BDA-EC04C980511D}" dt="2025-10-02T12:48:49.694" v="13968" actId="6549"/>
          <ac:spMkLst>
            <pc:docMk/>
            <pc:sldMk cId="3179449532" sldId="431"/>
            <ac:spMk id="20" creationId="{506D41EF-C515-9E24-E397-8DC00F97DE24}"/>
          </ac:spMkLst>
        </pc:spChg>
        <pc:spChg chg="mod">
          <ac:chgData name="Michael Bladt Stausholm" userId="aa5f8758-c00f-4915-8c94-9445905eb56e" providerId="ADAL" clId="{1F620B07-AEC0-4EB3-8BDA-EC04C980511D}" dt="2025-10-02T12:49:09.852" v="13981" actId="20577"/>
          <ac:spMkLst>
            <pc:docMk/>
            <pc:sldMk cId="3179449532" sldId="431"/>
            <ac:spMk id="21" creationId="{388C553D-9B87-CA9C-F28A-DFA078E0426C}"/>
          </ac:spMkLst>
        </pc:spChg>
      </pc:sldChg>
      <pc:sldChg chg="modSp mod ord modNotesTx">
        <pc:chgData name="Michael Bladt Stausholm" userId="aa5f8758-c00f-4915-8c94-9445905eb56e" providerId="ADAL" clId="{1F620B07-AEC0-4EB3-8BDA-EC04C980511D}" dt="2025-10-03T11:32:04.939" v="16179"/>
        <pc:sldMkLst>
          <pc:docMk/>
          <pc:sldMk cId="2961607684" sldId="188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4" creationId="{461CE921-9197-CCFC-0DB9-5C6A4C98B84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5" creationId="{0C3D70BA-3FA5-6FD7-2E8F-8BE12F3C01F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6" creationId="{A102F5C7-E84E-991D-01D3-1EDD9727D5A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8" creationId="{E2599EFF-37C3-7C82-B8C4-D2A4E9350BDE}"/>
          </ac:spMkLst>
        </pc:spChg>
        <pc:graphicFrameChg chg="mod modGraphic">
          <ac:chgData name="Michael Bladt Stausholm" userId="aa5f8758-c00f-4915-8c94-9445905eb56e" providerId="ADAL" clId="{1F620B07-AEC0-4EB3-8BDA-EC04C980511D}" dt="2025-10-03T11:31:55.403" v="16176" actId="20577"/>
          <ac:graphicFrameMkLst>
            <pc:docMk/>
            <pc:sldMk cId="2961607684" sldId="1888"/>
            <ac:graphicFrameMk id="12" creationId="{5BD0F255-369E-C4EE-BA89-832751DDE2CB}"/>
          </ac:graphicFrameMkLst>
        </pc:graphicFrame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912841133" sldId="213480630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912841133" sldId="2134806305"/>
            <ac:spMk id="4" creationId="{EA70C589-848B-9062-53F4-ED596EB8043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912841133" sldId="2134806305"/>
            <ac:spMk id="9" creationId="{AF81C59D-CBB9-D411-7968-BE725D047E2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912841133" sldId="2134806305"/>
            <ac:spMk id="10" creationId="{0FB27006-1524-F5DF-2E78-B55BB5113BD8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729415886" sldId="213480630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29415886" sldId="2134806306"/>
            <ac:spMk id="4" creationId="{E04A3587-F822-CFFD-6434-375B19F51CA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29415886" sldId="2134806306"/>
            <ac:spMk id="5" creationId="{D40AA397-1D90-5BD9-6E25-E695C0A25C61}"/>
          </ac:spMkLst>
        </pc:spChg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507574537" sldId="213480631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07574537" sldId="2134806313"/>
            <ac:spMk id="2" creationId="{89C4A075-F9AD-14F3-1AAA-09A909E5077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07574537" sldId="2134806313"/>
            <ac:spMk id="3" creationId="{BF200742-2569-8A30-6A17-F1949681ADE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07574537" sldId="2134806313"/>
            <ac:spMk id="4" creationId="{E04ECDC3-90B1-2A7B-7E2B-BFB4FE2DEE46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3T09:51:55.269" v="16079" actId="1076"/>
        <pc:sldMkLst>
          <pc:docMk/>
          <pc:sldMk cId="1366643405" sldId="2134806314"/>
        </pc:sldMkLst>
        <pc:spChg chg="mod">
          <ac:chgData name="Michael Bladt Stausholm" userId="aa5f8758-c00f-4915-8c94-9445905eb56e" providerId="ADAL" clId="{1F620B07-AEC0-4EB3-8BDA-EC04C980511D}" dt="2025-10-03T09:51:50.073" v="16078" actId="20577"/>
          <ac:spMkLst>
            <pc:docMk/>
            <pc:sldMk cId="1366643405" sldId="2134806314"/>
            <ac:spMk id="2" creationId="{D2FEB0EE-36C1-6736-20C1-08391DA91B6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3" creationId="{4E1A1364-CDA7-7101-4C1A-2667869252D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4" creationId="{236FD1BC-C7E8-A1B3-CC3B-51550EA4ED64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5" creationId="{C10A7962-C377-9B34-79AC-B8E8563CF3B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6" creationId="{ADDAA6A4-730C-B9A5-802C-AA0C722A8B04}"/>
          </ac:spMkLst>
        </pc:spChg>
        <pc:picChg chg="add mod">
          <ac:chgData name="Michael Bladt Stausholm" userId="aa5f8758-c00f-4915-8c94-9445905eb56e" providerId="ADAL" clId="{1F620B07-AEC0-4EB3-8BDA-EC04C980511D}" dt="2025-10-03T09:51:55.269" v="16079" actId="1076"/>
          <ac:picMkLst>
            <pc:docMk/>
            <pc:sldMk cId="1366643405" sldId="2134806314"/>
            <ac:picMk id="8" creationId="{F650A49A-34C8-96A0-2ACD-E783F5A332B0}"/>
          </ac:picMkLst>
        </pc:picChg>
        <pc:picChg chg="add mod">
          <ac:chgData name="Michael Bladt Stausholm" userId="aa5f8758-c00f-4915-8c94-9445905eb56e" providerId="ADAL" clId="{1F620B07-AEC0-4EB3-8BDA-EC04C980511D}" dt="2025-10-03T09:51:55.269" v="16079" actId="1076"/>
          <ac:picMkLst>
            <pc:docMk/>
            <pc:sldMk cId="1366643405" sldId="2134806314"/>
            <ac:picMk id="2050" creationId="{6FD3E9B9-EA23-1980-2FF8-C0351CFD01F7}"/>
          </ac:picMkLst>
        </pc:picChg>
      </pc:sldChg>
      <pc:sldChg chg="modSp add mod">
        <pc:chgData name="Michael Bladt Stausholm" userId="aa5f8758-c00f-4915-8c94-9445905eb56e" providerId="ADAL" clId="{1F620B07-AEC0-4EB3-8BDA-EC04C980511D}" dt="2025-10-03T09:56:57.855" v="16090" actId="404"/>
        <pc:sldMkLst>
          <pc:docMk/>
          <pc:sldMk cId="4081318404" sldId="2134806315"/>
        </pc:sldMkLst>
        <pc:spChg chg="mod">
          <ac:chgData name="Michael Bladt Stausholm" userId="aa5f8758-c00f-4915-8c94-9445905eb56e" providerId="ADAL" clId="{1F620B07-AEC0-4EB3-8BDA-EC04C980511D}" dt="2025-10-03T09:56:57.855" v="16090" actId="404"/>
          <ac:spMkLst>
            <pc:docMk/>
            <pc:sldMk cId="4081318404" sldId="2134806315"/>
            <ac:spMk id="2" creationId="{D25BE6F5-BC9B-4BA5-E946-E73AAE5B8C0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3" creationId="{CDFC37DF-F43D-8BA8-EF86-1223F93F423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4" creationId="{F2E8473E-5321-EB46-42B8-A7C2D686AA1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5" creationId="{8F54ACDD-3677-5E1E-87E5-6454954E43A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6" creationId="{EEEC3027-2B4D-B31C-BB4E-2BDBCE3C6E53}"/>
          </ac:spMkLst>
        </pc:spChg>
      </pc:sldChg>
      <pc:sldChg chg="modSp new mod ord modShow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463650355" sldId="213480631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2" creationId="{85629F00-3694-DAD5-CE07-37B0538E483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3" creationId="{23A36067-51F4-A580-A543-968A335BAB8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4" creationId="{049EBACE-157E-AD85-21EA-A4E9FE59E06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5" creationId="{1607AA4A-D2BA-8D49-EF10-E7AC4206BD9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6" creationId="{7FEE41A4-8F0A-A521-63DC-DBFBEDB468B1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9:57:18.587" v="16092" actId="20577"/>
        <pc:sldMkLst>
          <pc:docMk/>
          <pc:sldMk cId="2575108798" sldId="2134806317"/>
        </pc:sldMkLst>
        <pc:spChg chg="mod">
          <ac:chgData name="Michael Bladt Stausholm" userId="aa5f8758-c00f-4915-8c94-9445905eb56e" providerId="ADAL" clId="{1F620B07-AEC0-4EB3-8BDA-EC04C980511D}" dt="2025-10-03T09:57:18.587" v="16092" actId="20577"/>
          <ac:spMkLst>
            <pc:docMk/>
            <pc:sldMk cId="2575108798" sldId="2134806317"/>
            <ac:spMk id="2" creationId="{D77DCBF3-64FE-D078-7AE7-194E66BF3D1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3" creationId="{482C432E-B95F-9C8E-2B9A-A8A0B7373C2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4" creationId="{407C7AC5-2C4C-01E1-6275-98EAC5410D6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5" creationId="{FE6AC377-2372-5764-DCB3-6F05F6ED6C2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6" creationId="{EF324E5F-DC34-C12B-E548-BFFEFD4A694F}"/>
          </ac:spMkLst>
        </pc:spChg>
      </pc:sldChg>
      <pc:sldChg chg="modSp add del mod">
        <pc:chgData name="Michael Bladt Stausholm" userId="aa5f8758-c00f-4915-8c94-9445905eb56e" providerId="ADAL" clId="{1F620B07-AEC0-4EB3-8BDA-EC04C980511D}" dt="2025-10-03T11:32:03.030" v="16177" actId="47"/>
        <pc:sldMkLst>
          <pc:docMk/>
          <pc:sldMk cId="3336428137" sldId="2134806318"/>
        </pc:sldMkLst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361298717" sldId="2134806319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361298717" sldId="2134806319"/>
            <ac:spMk id="2" creationId="{C34F7CB9-E6BC-581B-90A5-AD5F1F68F69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361298717" sldId="2134806319"/>
            <ac:spMk id="3" creationId="{02923B0A-B812-F549-4F9A-8596C264384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361298717" sldId="2134806319"/>
            <ac:spMk id="4" creationId="{9471E80A-CA7D-DBA5-B6C9-A6F6B262EC00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475983600" sldId="213480632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2" creationId="{4656D7C5-CBFD-C265-650F-52940EC4BD8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3" creationId="{10D2D3E0-6112-F008-70C9-70E4A2EAE0E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4" creationId="{CAF8394C-CF10-2208-F7EE-1E9A8803631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5" creationId="{84CE8EDB-47AF-B1B0-B4E8-ED3EF62DEFC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6" creationId="{B4777F8B-A56D-D90A-E5A2-5FA872237D5F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154991981" sldId="213480632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2" creationId="{E75C46C2-AE92-0365-45BC-8E8529D4393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3" creationId="{E1527765-6F3B-3BF1-0A01-A87E658BBCE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4" creationId="{B6F0CF91-2AC3-8497-C017-2583487F83A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5" creationId="{F6490F5D-F81B-B832-6279-34436DA8D4F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6" creationId="{951E611E-6B13-B350-62AB-3A68EAAE94B2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246094001" sldId="213480632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2" creationId="{A505B2D4-0880-1F05-095C-ACDEAFD9524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3" creationId="{EFEEDBB5-EA70-C7C0-4B17-04A48139EE6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4" creationId="{1DDE7A94-6EC8-B2E7-FAA5-5F12A729DF4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5" creationId="{8E57A39B-02BE-5256-E583-A9A32915094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6" creationId="{50D2E21D-F524-65F4-0D28-9E3CCBCA07C0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370528906" sldId="2134806324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2" creationId="{6943E6A3-792C-91B8-6ADF-AB88CC01B5E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3" creationId="{65F6DA1A-E3B2-F17B-6198-3E5ED3892D4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4" creationId="{9C501BFC-A59F-9068-196A-266F07DC066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5" creationId="{7627D69B-82F2-B43C-570F-16C46ADA6C4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6" creationId="{1148305A-F185-737D-3C82-5AFE8026DD00}"/>
          </ac:spMkLst>
        </pc:spChg>
        <pc:graphicFrameChg chg="add mod modGraphic">
          <ac:chgData name="Michael Bladt Stausholm" userId="aa5f8758-c00f-4915-8c94-9445905eb56e" providerId="ADAL" clId="{1F620B07-AEC0-4EB3-8BDA-EC04C980511D}" dt="2025-10-02T12:01:29.933" v="13029" actId="790"/>
          <ac:graphicFrameMkLst>
            <pc:docMk/>
            <pc:sldMk cId="2370528906" sldId="2134806324"/>
            <ac:graphicFrameMk id="7" creationId="{D89C53D6-430B-E31F-F88F-DD4BCC56B51C}"/>
          </ac:graphicFrameMkLst>
        </pc:graphicFrame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051502345" sldId="213480632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2" creationId="{6D51DAC1-B322-F60B-1D99-428B1027ADE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3" creationId="{8A05D02E-F6A2-B4ED-4191-D3D767896F8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4" creationId="{7C194142-D150-B3AC-7334-2C63A4A6064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5" creationId="{B63883C9-92A5-9BC6-7FB5-ADA709C4776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6" creationId="{71617E28-FB9F-2763-0C37-832D1BB99D4A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878718517" sldId="213480632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2" creationId="{D678D414-BDDC-E275-EFD4-A2497B9C8D6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3" creationId="{CDAC7AB8-5A08-4C38-F7F5-680F54009D2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4" creationId="{85245F2F-DB69-C82B-D72F-3E532F77ED1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5" creationId="{04E7E86A-8CF2-3736-7DD0-515605209F5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6" creationId="{64877B7B-1201-4220-ABB1-1AA0BB5A242D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495902829" sldId="2134806327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2" creationId="{3EF0D256-F800-0F4C-8B87-5B20FE8516E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3" creationId="{997E5764-C10D-5C5A-1869-78A2739C1ED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4" creationId="{0246B205-BC64-DCAC-6A6B-A0F2C9F3280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5" creationId="{3E1B7156-E3EE-B1FC-5BA2-7A4C4A91E4B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6" creationId="{97FFCCA5-DF38-B571-8D53-F5EEA4C749D3}"/>
          </ac:spMkLst>
        </pc:sp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706529443" sldId="213480632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2" creationId="{7324952A-5631-0DBA-1CFB-59FB4AA5239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3" creationId="{E59B6A8C-688B-39CA-55E7-E049F0EB3F1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4" creationId="{3F9E7B5B-C7BC-5D85-80E1-ADBA1BF66CB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5" creationId="{C874944F-FD0A-A7F9-D9AA-EA210CF3B96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6" creationId="{23F0573B-F3AF-5D8C-175A-212BB62BF5C8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199203141" sldId="2134806329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2" creationId="{63D614C2-CA27-11BD-368F-8C84B66843F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3" creationId="{BC01F7F2-DA63-AB61-A9C9-C240EF6B4D6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4" creationId="{0B827061-C386-D8EE-F5E7-D5102262C38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5" creationId="{33BC5F29-88D5-2287-8935-CCC577BFCE3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6" creationId="{5F089BAB-A203-D5AC-2232-0B9C03B6DE78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594232668" sldId="213480633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2" creationId="{97792851-5E0C-6E4D-D95D-A517BDF9151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3" creationId="{FD030688-30EC-33EB-FA9B-3D211B0E6AF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4" creationId="{D72B1D46-39DF-002B-C067-37D3FBC24CE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5" creationId="{DFE4ABB0-2D98-AC19-7BEF-DEA0CA31A1C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6" creationId="{26513379-0900-1577-1426-04CEC372EE5A}"/>
          </ac:spMkLst>
        </pc:spChg>
        <pc:picChg chg="add mod">
          <ac:chgData name="Michael Bladt Stausholm" userId="aa5f8758-c00f-4915-8c94-9445905eb56e" providerId="ADAL" clId="{1F620B07-AEC0-4EB3-8BDA-EC04C980511D}" dt="2025-09-30T09:37:59.714" v="9787" actId="1076"/>
          <ac:picMkLst>
            <pc:docMk/>
            <pc:sldMk cId="2594232668" sldId="2134806330"/>
            <ac:picMk id="2050" creationId="{08EFC7EC-669F-0712-C9CE-FA0898BEF04A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672343304" sldId="2134806331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2" creationId="{9C11BE24-AAC7-FAFE-8380-83F64F854B0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3" creationId="{E5081C3E-0F08-7DB6-C83E-9B200587181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4" creationId="{DAE37C01-5F1B-7A79-EA9C-EA9A8467BEE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5" creationId="{07F44FEA-7F4C-0674-0284-22A90859A52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6" creationId="{B907C88A-7ABD-84C7-D5C4-8DEB0931C610}"/>
          </ac:spMkLst>
        </pc:sp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215482628" sldId="213480633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2" creationId="{84D66E77-6EEA-FBFC-5B57-F04077C5D02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3" creationId="{F3AC0B5A-5B8C-34B5-650A-A3701A3EFFC4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4" creationId="{0E824D8A-628E-8219-DD5E-AECB70B0F94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5" creationId="{F152B860-9AF1-383C-0866-BEF6ABC15E1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6" creationId="{2ECE9858-A142-BC9D-81C7-B8729157711B}"/>
          </ac:spMkLst>
        </pc:spChg>
      </pc:sldChg>
      <pc:sldChg chg="addSp delSp 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426511206" sldId="213480633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2" creationId="{02F7D110-8A57-D9AB-D4EF-9013CA64901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3" creationId="{4216256C-A709-8363-DA51-6C77509FCFA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4" creationId="{1747F271-D022-0629-9302-B1BBD3DDFF2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5" creationId="{38DE91C9-2003-4E2C-0278-F1EC5113930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6" creationId="{6E7E2512-9727-11A7-7387-E4FFB69A2E70}"/>
          </ac:spMkLst>
        </pc:spChg>
        <pc:spChg chg="add 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10" creationId="{9E527DA0-6CF2-FEA0-1ED0-D3066D43838F}"/>
          </ac:spMkLst>
        </pc:spChg>
        <pc:spChg chg="add 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11" creationId="{B760E056-1CBF-1806-93F1-109B96BD2652}"/>
          </ac:spMkLst>
        </pc:spChg>
        <pc:picChg chg="add mod">
          <ac:chgData name="Michael Bladt Stausholm" userId="aa5f8758-c00f-4915-8c94-9445905eb56e" providerId="ADAL" clId="{1F620B07-AEC0-4EB3-8BDA-EC04C980511D}" dt="2025-09-30T07:43:49.067" v="7430" actId="1076"/>
          <ac:picMkLst>
            <pc:docMk/>
            <pc:sldMk cId="2426511206" sldId="2134806333"/>
            <ac:picMk id="8" creationId="{2E87B598-8AC8-583E-576B-30C1D794179B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747188160" sldId="2134806334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2" creationId="{EEB7B755-111E-3512-1BFA-842B5ED0A84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3" creationId="{22AE3732-7A2F-26F1-BFB7-250EB613B96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4" creationId="{3B5AAD5B-A138-8DD0-C92F-DE607869E09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5" creationId="{BE255010-BB4D-108A-88DC-DD9CE910BA4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6" creationId="{51012FD2-BB2E-5DDA-9BA2-335A284C3324}"/>
          </ac:spMkLst>
        </pc:spChg>
      </pc:sldChg>
      <pc:sldChg chg="addSp delSp modSp add mod modNotesTx">
        <pc:chgData name="Michael Bladt Stausholm" userId="aa5f8758-c00f-4915-8c94-9445905eb56e" providerId="ADAL" clId="{1F620B07-AEC0-4EB3-8BDA-EC04C980511D}" dt="2025-10-03T11:34:33.582" v="16197" actId="1076"/>
        <pc:sldMkLst>
          <pc:docMk/>
          <pc:sldMk cId="2787284687" sldId="213480633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2" creationId="{ED2A773A-2FA9-12F0-ADCB-7979E4F489F2}"/>
          </ac:spMkLst>
        </pc:spChg>
        <pc:spChg chg="mod">
          <ac:chgData name="Michael Bladt Stausholm" userId="aa5f8758-c00f-4915-8c94-9445905eb56e" providerId="ADAL" clId="{1F620B07-AEC0-4EB3-8BDA-EC04C980511D}" dt="2025-10-03T11:33:23.062" v="16188" actId="20577"/>
          <ac:spMkLst>
            <pc:docMk/>
            <pc:sldMk cId="2787284687" sldId="2134806335"/>
            <ac:spMk id="3" creationId="{6E19E821-E034-47F6-E21F-26FBAB56477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4" creationId="{D9B57559-E5E4-1DD2-59BD-12A65B70A57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5" creationId="{2F4CAC26-03E7-9198-36E2-9EAE89DD47C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6" creationId="{FCE27F76-473E-A2EF-6DCF-2CFC84403F03}"/>
          </ac:spMkLst>
        </pc:spChg>
        <pc:picChg chg="add mod">
          <ac:chgData name="Michael Bladt Stausholm" userId="aa5f8758-c00f-4915-8c94-9445905eb56e" providerId="ADAL" clId="{1F620B07-AEC0-4EB3-8BDA-EC04C980511D}" dt="2025-10-03T11:34:33.582" v="16197" actId="1076"/>
          <ac:picMkLst>
            <pc:docMk/>
            <pc:sldMk cId="2787284687" sldId="2134806335"/>
            <ac:picMk id="8" creationId="{68726D05-F020-5B6F-DD1C-EA5C5493E524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464244261" sldId="213480633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2" creationId="{44709CAF-C2C2-AA1A-9120-F2CE09C646A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3" creationId="{4C91F68B-F4B7-6163-119A-886A5C69FD0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4" creationId="{340692CB-7F9C-A8DD-8118-CF92FDA7ABE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5" creationId="{D23C5354-F6FF-84BF-3D33-F7E156F3E53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6" creationId="{3CD3773C-90C7-8865-B55E-8F714DFD83C6}"/>
          </ac:spMkLst>
        </pc:sp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957468896" sldId="2134806337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2" creationId="{AA20EDE7-EB1C-7C9C-507D-4F76F0D9A6A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3" creationId="{FEC05C65-84E3-6E03-5E7C-EFA556F26C0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4" creationId="{001550D1-982E-B4F7-AC07-FCEFBBFF196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5" creationId="{7C401387-B41A-5FDC-2738-1BA576C1BFE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6" creationId="{0CF394D3-8611-1AD3-CE14-8C286ADA1E87}"/>
          </ac:spMkLst>
        </pc:spChg>
      </pc:sldChg>
      <pc:sldChg chg="addSp modSp add mod modAnim modNotesTx">
        <pc:chgData name="Michael Bladt Stausholm" userId="aa5f8758-c00f-4915-8c94-9445905eb56e" providerId="ADAL" clId="{1F620B07-AEC0-4EB3-8BDA-EC04C980511D}" dt="2025-10-05T17:17:49.467" v="16233" actId="14"/>
        <pc:sldMkLst>
          <pc:docMk/>
          <pc:sldMk cId="2246851598" sldId="213480633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2" creationId="{4F3998D4-C00D-9CA1-E2A7-B4C67C18A3F7}"/>
          </ac:spMkLst>
        </pc:spChg>
        <pc:spChg chg="mod">
          <ac:chgData name="Michael Bladt Stausholm" userId="aa5f8758-c00f-4915-8c94-9445905eb56e" providerId="ADAL" clId="{1F620B07-AEC0-4EB3-8BDA-EC04C980511D}" dt="2025-10-05T17:17:49.467" v="16233" actId="14"/>
          <ac:spMkLst>
            <pc:docMk/>
            <pc:sldMk cId="2246851598" sldId="2134806338"/>
            <ac:spMk id="3" creationId="{9614FEF9-4D3A-3EC1-85DF-152028BF5E9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4" creationId="{1D7D6536-54C1-0F3C-2996-6973BAC8614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5" creationId="{A3499192-D8CE-4883-CDBB-85FBB8E988E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6" creationId="{ABF53F9C-A8B8-699F-6D2D-AD7F14ED1997}"/>
          </ac:spMkLst>
        </pc:spChg>
        <pc:picChg chg="add mod">
          <ac:chgData name="Michael Bladt Stausholm" userId="aa5f8758-c00f-4915-8c94-9445905eb56e" providerId="ADAL" clId="{1F620B07-AEC0-4EB3-8BDA-EC04C980511D}" dt="2025-09-30T09:10:11.402" v="8534" actId="1076"/>
          <ac:picMkLst>
            <pc:docMk/>
            <pc:sldMk cId="2246851598" sldId="2134806338"/>
            <ac:picMk id="1026" creationId="{FC56F9C2-7E46-298D-7FAE-F52C6266EB58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170254279" sldId="2134806339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2" creationId="{0F2CA861-AED7-49E3-B382-9CE0A182293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3" creationId="{B4E53389-E3D3-F1B7-A89B-3FE3C558C364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4" creationId="{B6F22205-A803-F925-15B4-62EDAF23FD2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5" creationId="{2CB23E88-3F1D-0DA1-844F-52D6F4FF428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6" creationId="{970BF7CC-4018-D0AA-5F29-00C15C99375A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446717528" sldId="213480634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2" creationId="{C652969D-6B65-AFDE-C428-E65335D1BE3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3" creationId="{FA231E6A-9091-D02F-3FCB-F1631EF0405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4" creationId="{00BB4C09-898D-4403-A0FA-FD95B214AC6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5" creationId="{3C3C77D0-CE07-124A-8E4D-4CCCEDC80A2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6" creationId="{E48C75AD-335F-341F-B098-BC6CE7E2C448}"/>
          </ac:spMkLst>
        </pc:spChg>
      </pc:sldChg>
      <pc:sldChg chg="modSp add mod modClrScheme chgLayout">
        <pc:chgData name="Michael Bladt Stausholm" userId="aa5f8758-c00f-4915-8c94-9445905eb56e" providerId="ADAL" clId="{1F620B07-AEC0-4EB3-8BDA-EC04C980511D}" dt="2025-10-03T11:33:01.449" v="16187" actId="403"/>
        <pc:sldMkLst>
          <pc:docMk/>
          <pc:sldMk cId="3214865903" sldId="2134806341"/>
        </pc:sldMkLst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2" creationId="{01637CBD-FE4A-540D-017F-3168FFDE58F8}"/>
          </ac:spMkLst>
        </pc:spChg>
        <pc:spChg chg="mod ord">
          <ac:chgData name="Michael Bladt Stausholm" userId="aa5f8758-c00f-4915-8c94-9445905eb56e" providerId="ADAL" clId="{1F620B07-AEC0-4EB3-8BDA-EC04C980511D}" dt="2025-10-03T11:33:01.449" v="16187" actId="403"/>
          <ac:spMkLst>
            <pc:docMk/>
            <pc:sldMk cId="3214865903" sldId="2134806341"/>
            <ac:spMk id="3" creationId="{BCBD226A-1419-11F1-E00C-3CB604C8DE13}"/>
          </ac:spMkLst>
        </pc:spChg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4" creationId="{70CA8DD0-DB57-BB24-47BE-05C7DB6C0E79}"/>
          </ac:spMkLst>
        </pc:spChg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5" creationId="{FEA74914-18F2-963D-91BB-55C358DFB8A6}"/>
          </ac:spMkLst>
        </pc:spChg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6" creationId="{7B729AC5-27BB-D2DA-2166-9924E662A381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434723984" sldId="213480634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2" creationId="{99574E1E-0B91-BFFA-6687-23EA4131DE7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3" creationId="{66A91376-9C1D-B416-18D9-3AF36C18C53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4" creationId="{611C6DD0-A2C6-C51B-FECA-765FE660641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5" creationId="{6DBB635A-CFC5-5B19-B5BF-5425033ADD0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6" creationId="{39614635-8F83-8095-CE97-7EFF0356596B}"/>
          </ac:spMkLst>
        </pc:spChg>
      </pc:sldChg>
      <pc:sldChg chg="modSp add del mod">
        <pc:chgData name="Michael Bladt Stausholm" userId="aa5f8758-c00f-4915-8c94-9445905eb56e" providerId="ADAL" clId="{1F620B07-AEC0-4EB3-8BDA-EC04C980511D}" dt="2025-10-03T11:35:12.471" v="16199" actId="47"/>
        <pc:sldMkLst>
          <pc:docMk/>
          <pc:sldMk cId="693098775" sldId="2134806343"/>
        </pc:sldMkLst>
      </pc:sldChg>
      <pc:sldChg chg="modSp add mod">
        <pc:chgData name="Michael Bladt Stausholm" userId="aa5f8758-c00f-4915-8c94-9445905eb56e" providerId="ADAL" clId="{1F620B07-AEC0-4EB3-8BDA-EC04C980511D}" dt="2025-10-02T12:27:16.152" v="13819" actId="20577"/>
        <pc:sldMkLst>
          <pc:docMk/>
          <pc:sldMk cId="3801008953" sldId="2134806344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801008953" sldId="2134806344"/>
            <ac:spMk id="4" creationId="{6E0D8251-F2EF-C5F8-BDE8-A9D9C97B999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801008953" sldId="2134806344"/>
            <ac:spMk id="9" creationId="{55CD513E-90AC-69FF-9041-040EA0B71AD6}"/>
          </ac:spMkLst>
        </pc:spChg>
        <pc:spChg chg="mod">
          <ac:chgData name="Michael Bladt Stausholm" userId="aa5f8758-c00f-4915-8c94-9445905eb56e" providerId="ADAL" clId="{1F620B07-AEC0-4EB3-8BDA-EC04C980511D}" dt="2025-10-02T12:27:16.152" v="13819" actId="20577"/>
          <ac:spMkLst>
            <pc:docMk/>
            <pc:sldMk cId="3801008953" sldId="2134806344"/>
            <ac:spMk id="10" creationId="{27D75E1C-D185-1196-C769-543FC4284F40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33:11.553" v="13914" actId="20577"/>
        <pc:sldMkLst>
          <pc:docMk/>
          <pc:sldMk cId="3071088295" sldId="213480634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71088295" sldId="2134806345"/>
            <ac:spMk id="4" creationId="{778AEA25-6F92-8E2B-1D5B-28D4E3309C49}"/>
          </ac:spMkLst>
        </pc:spChg>
        <pc:spChg chg="mod">
          <ac:chgData name="Michael Bladt Stausholm" userId="aa5f8758-c00f-4915-8c94-9445905eb56e" providerId="ADAL" clId="{1F620B07-AEC0-4EB3-8BDA-EC04C980511D}" dt="2025-10-02T12:10:33.613" v="13357" actId="6549"/>
          <ac:spMkLst>
            <pc:docMk/>
            <pc:sldMk cId="3071088295" sldId="2134806345"/>
            <ac:spMk id="9" creationId="{4F523DD8-6519-AAD1-A8A1-9B517CFA6AFA}"/>
          </ac:spMkLst>
        </pc:spChg>
        <pc:spChg chg="mod">
          <ac:chgData name="Michael Bladt Stausholm" userId="aa5f8758-c00f-4915-8c94-9445905eb56e" providerId="ADAL" clId="{1F620B07-AEC0-4EB3-8BDA-EC04C980511D}" dt="2025-10-02T12:33:11.553" v="13914" actId="20577"/>
          <ac:spMkLst>
            <pc:docMk/>
            <pc:sldMk cId="3071088295" sldId="2134806345"/>
            <ac:spMk id="10" creationId="{386695E0-FBE1-0A6A-EB8F-6084770E2899}"/>
          </ac:spMkLst>
        </pc:spChg>
        <pc:picChg chg="add mod">
          <ac:chgData name="Michael Bladt Stausholm" userId="aa5f8758-c00f-4915-8c94-9445905eb56e" providerId="ADAL" clId="{1F620B07-AEC0-4EB3-8BDA-EC04C980511D}" dt="2025-10-02T12:32:10.820" v="13848" actId="1076"/>
          <ac:picMkLst>
            <pc:docMk/>
            <pc:sldMk cId="3071088295" sldId="2134806345"/>
            <ac:picMk id="3" creationId="{E5667A88-7F48-53E4-D228-E99EFDF1D47E}"/>
          </ac:picMkLst>
        </pc:picChg>
      </pc:sldChg>
      <pc:sldChg chg="modSp del mod">
        <pc:chgData name="Michael Bladt Stausholm" userId="aa5f8758-c00f-4915-8c94-9445905eb56e" providerId="ADAL" clId="{1F620B07-AEC0-4EB3-8BDA-EC04C980511D}" dt="2025-10-03T11:35:16.681" v="16201" actId="47"/>
        <pc:sldMkLst>
          <pc:docMk/>
          <pc:sldMk cId="1076025752" sldId="2134806346"/>
        </pc:sldMkLst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699772340" sldId="213480634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2" creationId="{379E902C-5B2F-E476-40E6-A4496A0801D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3" creationId="{BAE58D7B-1D82-20CA-313D-1E5AA28C591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4" creationId="{5C44F8F3-296D-14C6-38D9-00B41D06B44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5" creationId="{3B304D82-B5C7-C7F0-FFAD-6A4C6D1EA60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6" creationId="{0A184AF9-AE42-217C-3302-01F0DFF8680D}"/>
          </ac:spMkLst>
        </pc:spChg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947627718" sldId="213480635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47627718" sldId="2134806350"/>
            <ac:spMk id="2" creationId="{D605B4B7-0AFD-815E-DE2F-BD6F96A70E32}"/>
          </ac:spMkLst>
        </pc:spChg>
      </pc:sldChg>
      <pc:sldChg chg="delSp modSp add mod">
        <pc:chgData name="Michael Bladt Stausholm" userId="aa5f8758-c00f-4915-8c94-9445905eb56e" providerId="ADAL" clId="{1F620B07-AEC0-4EB3-8BDA-EC04C980511D}" dt="2025-10-02T12:38:37.437" v="13940" actId="20577"/>
        <pc:sldMkLst>
          <pc:docMk/>
          <pc:sldMk cId="652251887" sldId="2134806351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652251887" sldId="2134806351"/>
            <ac:spMk id="4" creationId="{7A63146C-FDA2-5595-402B-C0EE76FD3626}"/>
          </ac:spMkLst>
        </pc:spChg>
        <pc:spChg chg="mod">
          <ac:chgData name="Michael Bladt Stausholm" userId="aa5f8758-c00f-4915-8c94-9445905eb56e" providerId="ADAL" clId="{1F620B07-AEC0-4EB3-8BDA-EC04C980511D}" dt="2025-10-02T12:11:21.500" v="13364" actId="20577"/>
          <ac:spMkLst>
            <pc:docMk/>
            <pc:sldMk cId="652251887" sldId="2134806351"/>
            <ac:spMk id="9" creationId="{164DE790-D135-FCBE-A535-69B2D82A79A0}"/>
          </ac:spMkLst>
        </pc:spChg>
        <pc:spChg chg="mod">
          <ac:chgData name="Michael Bladt Stausholm" userId="aa5f8758-c00f-4915-8c94-9445905eb56e" providerId="ADAL" clId="{1F620B07-AEC0-4EB3-8BDA-EC04C980511D}" dt="2025-10-02T12:38:37.437" v="13940" actId="20577"/>
          <ac:spMkLst>
            <pc:docMk/>
            <pc:sldMk cId="652251887" sldId="2134806351"/>
            <ac:spMk id="10" creationId="{80D38E82-DBA9-8DD8-7754-4FC133A42905}"/>
          </ac:spMkLst>
        </pc:spChg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04527823" sldId="213480635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3" creationId="{CF0947BC-EE8C-B512-5136-A1C8755DEDA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4" creationId="{39466E85-47CA-BCE3-20D4-964CAFB336D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5" creationId="{B1134CC3-A0A8-9E6C-A120-6AD98B73E15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6" creationId="{AE4A3E5D-0D62-3DD1-A286-0D1FB2E163B4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43:31.977" v="13944" actId="1076"/>
        <pc:sldMkLst>
          <pc:docMk/>
          <pc:sldMk cId="2596023379" sldId="213480635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6023379" sldId="2134806353"/>
            <ac:spMk id="4" creationId="{94E21E2E-C9E5-E793-3ACF-F9F24DB284B8}"/>
          </ac:spMkLst>
        </pc:spChg>
        <pc:spChg chg="mod">
          <ac:chgData name="Michael Bladt Stausholm" userId="aa5f8758-c00f-4915-8c94-9445905eb56e" providerId="ADAL" clId="{1F620B07-AEC0-4EB3-8BDA-EC04C980511D}" dt="2025-10-02T12:13:49.103" v="13450" actId="20577"/>
          <ac:spMkLst>
            <pc:docMk/>
            <pc:sldMk cId="2596023379" sldId="2134806353"/>
            <ac:spMk id="9" creationId="{6F042484-0845-0B95-02E2-BD92DA65D4F7}"/>
          </ac:spMkLst>
        </pc:spChg>
        <pc:spChg chg="mod">
          <ac:chgData name="Michael Bladt Stausholm" userId="aa5f8758-c00f-4915-8c94-9445905eb56e" providerId="ADAL" clId="{1F620B07-AEC0-4EB3-8BDA-EC04C980511D}" dt="2025-10-02T12:12:50.489" v="13428" actId="21"/>
          <ac:spMkLst>
            <pc:docMk/>
            <pc:sldMk cId="2596023379" sldId="2134806353"/>
            <ac:spMk id="10" creationId="{5B9DFA14-2CAC-DF41-969C-42732D2D6E78}"/>
          </ac:spMkLst>
        </pc:spChg>
        <pc:picChg chg="add mod">
          <ac:chgData name="Michael Bladt Stausholm" userId="aa5f8758-c00f-4915-8c94-9445905eb56e" providerId="ADAL" clId="{1F620B07-AEC0-4EB3-8BDA-EC04C980511D}" dt="2025-10-02T12:43:31.977" v="13944" actId="1076"/>
          <ac:picMkLst>
            <pc:docMk/>
            <pc:sldMk cId="2596023379" sldId="2134806353"/>
            <ac:picMk id="3" creationId="{91E85429-3CA7-36B5-8BCF-BFBE7E8B2127}"/>
          </ac:picMkLst>
        </pc:picChg>
        <pc:picChg chg="add mod">
          <ac:chgData name="Michael Bladt Stausholm" userId="aa5f8758-c00f-4915-8c94-9445905eb56e" providerId="ADAL" clId="{1F620B07-AEC0-4EB3-8BDA-EC04C980511D}" dt="2025-10-02T12:43:26.307" v="13943" actId="1076"/>
          <ac:picMkLst>
            <pc:docMk/>
            <pc:sldMk cId="2596023379" sldId="2134806353"/>
            <ac:picMk id="3078" creationId="{82C33210-9D18-9F0B-FF7B-320D7D526BCB}"/>
          </ac:picMkLst>
        </pc:picChg>
      </pc:sldChg>
      <pc:sldChg chg="addSp delSp modSp add mod">
        <pc:chgData name="Michael Bladt Stausholm" userId="aa5f8758-c00f-4915-8c94-9445905eb56e" providerId="ADAL" clId="{1F620B07-AEC0-4EB3-8BDA-EC04C980511D}" dt="2025-10-02T12:13:41.503" v="13442" actId="6549"/>
        <pc:sldMkLst>
          <pc:docMk/>
          <pc:sldMk cId="1707446928" sldId="2134806354"/>
        </pc:sldMkLst>
        <pc:spChg chg="add mod">
          <ac:chgData name="Michael Bladt Stausholm" userId="aa5f8758-c00f-4915-8c94-9445905eb56e" providerId="ADAL" clId="{1F620B07-AEC0-4EB3-8BDA-EC04C980511D}" dt="2025-10-02T12:13:41.503" v="13442" actId="6549"/>
          <ac:spMkLst>
            <pc:docMk/>
            <pc:sldMk cId="1707446928" sldId="2134806354"/>
            <ac:spMk id="3" creationId="{8EB2C7D5-6B7C-C68C-3A5F-CED40CA9818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7446928" sldId="2134806354"/>
            <ac:spMk id="4" creationId="{D141B3FF-6E29-AED1-429C-0DFF22578AC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7446928" sldId="2134806354"/>
            <ac:spMk id="9" creationId="{E8EAF421-66AD-4E71-B677-A31CA8BCF99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7446928" sldId="2134806354"/>
            <ac:spMk id="10" creationId="{C6D1A2D0-644B-2B9E-256E-FE2649565A4B}"/>
          </ac:spMkLst>
        </pc:spChg>
        <pc:picChg chg="add mod">
          <ac:chgData name="Michael Bladt Stausholm" userId="aa5f8758-c00f-4915-8c94-9445905eb56e" providerId="ADAL" clId="{1F620B07-AEC0-4EB3-8BDA-EC04C980511D}" dt="2025-10-02T12:13:31.242" v="13440" actId="1076"/>
          <ac:picMkLst>
            <pc:docMk/>
            <pc:sldMk cId="1707446928" sldId="2134806354"/>
            <ac:picMk id="3076" creationId="{37940478-8842-4EDE-6D5F-60EAEFA4EC87}"/>
          </ac:picMkLst>
        </pc:picChg>
      </pc:sldChg>
      <pc:sldChg chg="modSp add mod">
        <pc:chgData name="Michael Bladt Stausholm" userId="aa5f8758-c00f-4915-8c94-9445905eb56e" providerId="ADAL" clId="{1F620B07-AEC0-4EB3-8BDA-EC04C980511D}" dt="2025-10-02T12:04:32.226" v="13198" actId="20577"/>
        <pc:sldMkLst>
          <pc:docMk/>
          <pc:sldMk cId="2344490557" sldId="213480635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44490557" sldId="2134806355"/>
            <ac:spMk id="4" creationId="{3992AD1C-2D7C-BE0A-A5A1-3EB4830F0F4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44490557" sldId="2134806355"/>
            <ac:spMk id="9" creationId="{15A602C8-2F7A-6367-8009-B1032ACD96DA}"/>
          </ac:spMkLst>
        </pc:spChg>
        <pc:spChg chg="mod">
          <ac:chgData name="Michael Bladt Stausholm" userId="aa5f8758-c00f-4915-8c94-9445905eb56e" providerId="ADAL" clId="{1F620B07-AEC0-4EB3-8BDA-EC04C980511D}" dt="2025-10-02T12:04:32.226" v="13198" actId="20577"/>
          <ac:spMkLst>
            <pc:docMk/>
            <pc:sldMk cId="2344490557" sldId="2134806355"/>
            <ac:spMk id="10" creationId="{DB55835D-1ED6-E65B-3868-CF3A54A5469C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7:21.188" v="13281" actId="20577"/>
        <pc:sldMkLst>
          <pc:docMk/>
          <pc:sldMk cId="163899048" sldId="2134806356"/>
        </pc:sldMkLst>
        <pc:spChg chg="mod">
          <ac:chgData name="Michael Bladt Stausholm" userId="aa5f8758-c00f-4915-8c94-9445905eb56e" providerId="ADAL" clId="{1F620B07-AEC0-4EB3-8BDA-EC04C980511D}" dt="2025-10-02T12:07:21.188" v="13281" actId="20577"/>
          <ac:spMkLst>
            <pc:docMk/>
            <pc:sldMk cId="163899048" sldId="2134806356"/>
            <ac:spMk id="2" creationId="{09C7F2F2-6841-5D6F-22B9-EBC266D5D123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12:31:44.837" v="16228" actId="20577"/>
        <pc:sldMkLst>
          <pc:docMk/>
          <pc:sldMk cId="3165842700" sldId="2134806357"/>
        </pc:sldMkLst>
        <pc:spChg chg="mod">
          <ac:chgData name="Michael Bladt Stausholm" userId="aa5f8758-c00f-4915-8c94-9445905eb56e" providerId="ADAL" clId="{1F620B07-AEC0-4EB3-8BDA-EC04C980511D}" dt="2025-10-02T12:07:50.223" v="13296" actId="20577"/>
          <ac:spMkLst>
            <pc:docMk/>
            <pc:sldMk cId="3165842700" sldId="2134806357"/>
            <ac:spMk id="2" creationId="{FFB42EA5-C257-C266-FD81-FE354475BA97}"/>
          </ac:spMkLst>
        </pc:spChg>
        <pc:spChg chg="mod">
          <ac:chgData name="Michael Bladt Stausholm" userId="aa5f8758-c00f-4915-8c94-9445905eb56e" providerId="ADAL" clId="{1F620B07-AEC0-4EB3-8BDA-EC04C980511D}" dt="2025-10-03T12:31:44.837" v="16228" actId="20577"/>
          <ac:spMkLst>
            <pc:docMk/>
            <pc:sldMk cId="3165842700" sldId="2134806357"/>
            <ac:spMk id="3" creationId="{672F7C14-3171-E434-26E3-7532A0F1F579}"/>
          </ac:spMkLst>
        </pc:spChg>
      </pc:sldChg>
      <pc:sldChg chg="add del">
        <pc:chgData name="Michael Bladt Stausholm" userId="aa5f8758-c00f-4915-8c94-9445905eb56e" providerId="ADAL" clId="{1F620B07-AEC0-4EB3-8BDA-EC04C980511D}" dt="2025-10-02T12:14:01.418" v="13452" actId="47"/>
        <pc:sldMkLst>
          <pc:docMk/>
          <pc:sldMk cId="2893464094" sldId="2134806358"/>
        </pc:sldMkLst>
      </pc:sldChg>
      <pc:sldChg chg="addSp modSp add mod">
        <pc:chgData name="Michael Bladt Stausholm" userId="aa5f8758-c00f-4915-8c94-9445905eb56e" providerId="ADAL" clId="{1F620B07-AEC0-4EB3-8BDA-EC04C980511D}" dt="2025-10-02T12:24:13.248" v="13818" actId="20577"/>
        <pc:sldMkLst>
          <pc:docMk/>
          <pc:sldMk cId="4106453139" sldId="2134806358"/>
        </pc:sldMkLst>
        <pc:spChg chg="mod">
          <ac:chgData name="Michael Bladt Stausholm" userId="aa5f8758-c00f-4915-8c94-9445905eb56e" providerId="ADAL" clId="{1F620B07-AEC0-4EB3-8BDA-EC04C980511D}" dt="2025-10-02T12:14:10.315" v="13461" actId="20577"/>
          <ac:spMkLst>
            <pc:docMk/>
            <pc:sldMk cId="4106453139" sldId="2134806358"/>
            <ac:spMk id="20" creationId="{9F19C7A0-3E0C-D845-3C3B-11331A4EEB8D}"/>
          </ac:spMkLst>
        </pc:spChg>
        <pc:spChg chg="mod">
          <ac:chgData name="Michael Bladt Stausholm" userId="aa5f8758-c00f-4915-8c94-9445905eb56e" providerId="ADAL" clId="{1F620B07-AEC0-4EB3-8BDA-EC04C980511D}" dt="2025-10-02T12:24:13.248" v="13818" actId="20577"/>
          <ac:spMkLst>
            <pc:docMk/>
            <pc:sldMk cId="4106453139" sldId="2134806358"/>
            <ac:spMk id="21" creationId="{1F4E2F6F-478C-728A-2C1B-4AFA5591FF6C}"/>
          </ac:spMkLst>
        </pc:spChg>
        <pc:picChg chg="add mod">
          <ac:chgData name="Michael Bladt Stausholm" userId="aa5f8758-c00f-4915-8c94-9445905eb56e" providerId="ADAL" clId="{1F620B07-AEC0-4EB3-8BDA-EC04C980511D}" dt="2025-10-02T12:23:50.919" v="13771" actId="1076"/>
          <ac:picMkLst>
            <pc:docMk/>
            <pc:sldMk cId="4106453139" sldId="2134806358"/>
            <ac:picMk id="4098" creationId="{0385D489-714E-5665-31BC-D4F0A3271039}"/>
          </ac:picMkLst>
        </pc:picChg>
      </pc:sldChg>
      <pc:sldChg chg="modSp add mod">
        <pc:chgData name="Michael Bladt Stausholm" userId="aa5f8758-c00f-4915-8c94-9445905eb56e" providerId="ADAL" clId="{1F620B07-AEC0-4EB3-8BDA-EC04C980511D}" dt="2025-10-03T07:53:20.610" v="14386" actId="20577"/>
        <pc:sldMkLst>
          <pc:docMk/>
          <pc:sldMk cId="4280349295" sldId="2134806359"/>
        </pc:sldMkLst>
        <pc:spChg chg="mod">
          <ac:chgData name="Michael Bladt Stausholm" userId="aa5f8758-c00f-4915-8c94-9445905eb56e" providerId="ADAL" clId="{1F620B07-AEC0-4EB3-8BDA-EC04C980511D}" dt="2025-10-03T07:53:20.610" v="14386" actId="20577"/>
          <ac:spMkLst>
            <pc:docMk/>
            <pc:sldMk cId="4280349295" sldId="2134806359"/>
            <ac:spMk id="2" creationId="{A027747D-A0AC-52F9-B6A1-8381D23D68E0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7:53:37.700" v="14410" actId="20577"/>
        <pc:sldMkLst>
          <pc:docMk/>
          <pc:sldMk cId="2824075649" sldId="2134806360"/>
        </pc:sldMkLst>
        <pc:spChg chg="mod">
          <ac:chgData name="Michael Bladt Stausholm" userId="aa5f8758-c00f-4915-8c94-9445905eb56e" providerId="ADAL" clId="{1F620B07-AEC0-4EB3-8BDA-EC04C980511D}" dt="2025-10-03T07:53:37.700" v="14410" actId="20577"/>
          <ac:spMkLst>
            <pc:docMk/>
            <pc:sldMk cId="2824075649" sldId="2134806360"/>
            <ac:spMk id="2" creationId="{4F90E003-3416-74FF-5715-427F448A35E7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3T07:57:21.194" v="14611" actId="14100"/>
        <pc:sldMkLst>
          <pc:docMk/>
          <pc:sldMk cId="575089447" sldId="2134806361"/>
        </pc:sldMkLst>
        <pc:spChg chg="mod">
          <ac:chgData name="Michael Bladt Stausholm" userId="aa5f8758-c00f-4915-8c94-9445905eb56e" providerId="ADAL" clId="{1F620B07-AEC0-4EB3-8BDA-EC04C980511D}" dt="2025-10-03T07:53:55.631" v="14438" actId="20577"/>
          <ac:spMkLst>
            <pc:docMk/>
            <pc:sldMk cId="575089447" sldId="2134806361"/>
            <ac:spMk id="9" creationId="{36C6903E-E385-92E3-2067-BD6DE389DB81}"/>
          </ac:spMkLst>
        </pc:spChg>
        <pc:spChg chg="mod">
          <ac:chgData name="Michael Bladt Stausholm" userId="aa5f8758-c00f-4915-8c94-9445905eb56e" providerId="ADAL" clId="{1F620B07-AEC0-4EB3-8BDA-EC04C980511D}" dt="2025-10-03T07:56:22.899" v="14605" actId="20577"/>
          <ac:spMkLst>
            <pc:docMk/>
            <pc:sldMk cId="575089447" sldId="2134806361"/>
            <ac:spMk id="10" creationId="{0FCA4939-D603-0A93-D9FE-7DB0A3E23280}"/>
          </ac:spMkLst>
        </pc:spChg>
        <pc:picChg chg="add mod">
          <ac:chgData name="Michael Bladt Stausholm" userId="aa5f8758-c00f-4915-8c94-9445905eb56e" providerId="ADAL" clId="{1F620B07-AEC0-4EB3-8BDA-EC04C980511D}" dt="2025-10-03T07:56:26.187" v="14606" actId="1076"/>
          <ac:picMkLst>
            <pc:docMk/>
            <pc:sldMk cId="575089447" sldId="2134806361"/>
            <ac:picMk id="6146" creationId="{72C59AAD-845F-4744-E4EF-59BF82857840}"/>
          </ac:picMkLst>
        </pc:picChg>
        <pc:picChg chg="add mod">
          <ac:chgData name="Michael Bladt Stausholm" userId="aa5f8758-c00f-4915-8c94-9445905eb56e" providerId="ADAL" clId="{1F620B07-AEC0-4EB3-8BDA-EC04C980511D}" dt="2025-10-03T07:56:46.122" v="14608" actId="1076"/>
          <ac:picMkLst>
            <pc:docMk/>
            <pc:sldMk cId="575089447" sldId="2134806361"/>
            <ac:picMk id="6148" creationId="{E05BA081-259C-7C10-4722-F30547C568E7}"/>
          </ac:picMkLst>
        </pc:picChg>
        <pc:picChg chg="add mod">
          <ac:chgData name="Michael Bladt Stausholm" userId="aa5f8758-c00f-4915-8c94-9445905eb56e" providerId="ADAL" clId="{1F620B07-AEC0-4EB3-8BDA-EC04C980511D}" dt="2025-10-03T07:57:21.194" v="14611" actId="14100"/>
          <ac:picMkLst>
            <pc:docMk/>
            <pc:sldMk cId="575089447" sldId="2134806361"/>
            <ac:picMk id="6150" creationId="{08377C45-7D67-510E-6526-9D8250270DB3}"/>
          </ac:picMkLst>
        </pc:picChg>
      </pc:sldChg>
      <pc:sldChg chg="delSp modSp add mod">
        <pc:chgData name="Michael Bladt Stausholm" userId="aa5f8758-c00f-4915-8c94-9445905eb56e" providerId="ADAL" clId="{1F620B07-AEC0-4EB3-8BDA-EC04C980511D}" dt="2025-10-03T09:12:39.032" v="15857" actId="20577"/>
        <pc:sldMkLst>
          <pc:docMk/>
          <pc:sldMk cId="3986490773" sldId="2134806362"/>
        </pc:sldMkLst>
        <pc:spChg chg="mod">
          <ac:chgData name="Michael Bladt Stausholm" userId="aa5f8758-c00f-4915-8c94-9445905eb56e" providerId="ADAL" clId="{1F620B07-AEC0-4EB3-8BDA-EC04C980511D}" dt="2025-10-03T08:47:20.159" v="14618" actId="20577"/>
          <ac:spMkLst>
            <pc:docMk/>
            <pc:sldMk cId="3986490773" sldId="2134806362"/>
            <ac:spMk id="9" creationId="{F485414A-B1FF-D359-2C02-A7B33CE3C5FA}"/>
          </ac:spMkLst>
        </pc:spChg>
        <pc:spChg chg="mod">
          <ac:chgData name="Michael Bladt Stausholm" userId="aa5f8758-c00f-4915-8c94-9445905eb56e" providerId="ADAL" clId="{1F620B07-AEC0-4EB3-8BDA-EC04C980511D}" dt="2025-10-03T09:12:39.032" v="15857" actId="20577"/>
          <ac:spMkLst>
            <pc:docMk/>
            <pc:sldMk cId="3986490773" sldId="2134806362"/>
            <ac:spMk id="10" creationId="{B518C12F-12A6-1A83-2518-B3BF3F5EE33A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9:03:02.874" v="15492" actId="6549"/>
        <pc:sldMkLst>
          <pc:docMk/>
          <pc:sldMk cId="679685473" sldId="2134806366"/>
        </pc:sldMkLst>
        <pc:spChg chg="mod">
          <ac:chgData name="Michael Bladt Stausholm" userId="aa5f8758-c00f-4915-8c94-9445905eb56e" providerId="ADAL" clId="{1F620B07-AEC0-4EB3-8BDA-EC04C980511D}" dt="2025-10-03T08:59:36" v="15244" actId="20577"/>
          <ac:spMkLst>
            <pc:docMk/>
            <pc:sldMk cId="679685473" sldId="2134806366"/>
            <ac:spMk id="9" creationId="{8D44AFB3-354E-9D42-BCDA-B10473E09461}"/>
          </ac:spMkLst>
        </pc:spChg>
        <pc:spChg chg="mod">
          <ac:chgData name="Michael Bladt Stausholm" userId="aa5f8758-c00f-4915-8c94-9445905eb56e" providerId="ADAL" clId="{1F620B07-AEC0-4EB3-8BDA-EC04C980511D}" dt="2025-10-03T09:03:02.874" v="15492" actId="6549"/>
          <ac:spMkLst>
            <pc:docMk/>
            <pc:sldMk cId="679685473" sldId="2134806366"/>
            <ac:spMk id="10" creationId="{9A14EA30-633F-EAC1-AE2D-B16633064410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9:17:30.921" v="15858" actId="20577"/>
        <pc:sldMkLst>
          <pc:docMk/>
          <pc:sldMk cId="1039654199" sldId="2134806367"/>
        </pc:sldMkLst>
        <pc:spChg chg="mod">
          <ac:chgData name="Michael Bladt Stausholm" userId="aa5f8758-c00f-4915-8c94-9445905eb56e" providerId="ADAL" clId="{1F620B07-AEC0-4EB3-8BDA-EC04C980511D}" dt="2025-10-03T09:04:38.086" v="15521" actId="20577"/>
          <ac:spMkLst>
            <pc:docMk/>
            <pc:sldMk cId="1039654199" sldId="2134806367"/>
            <ac:spMk id="9" creationId="{FF684E4C-22EA-D377-DA55-ADF36EF726D9}"/>
          </ac:spMkLst>
        </pc:spChg>
        <pc:spChg chg="mod">
          <ac:chgData name="Michael Bladt Stausholm" userId="aa5f8758-c00f-4915-8c94-9445905eb56e" providerId="ADAL" clId="{1F620B07-AEC0-4EB3-8BDA-EC04C980511D}" dt="2025-10-03T09:17:30.921" v="15858" actId="20577"/>
          <ac:spMkLst>
            <pc:docMk/>
            <pc:sldMk cId="1039654199" sldId="2134806367"/>
            <ac:spMk id="10" creationId="{80F3902D-4C79-12D8-6EB8-BD046997C5ED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3T09:25:38.685" v="16040" actId="14100"/>
        <pc:sldMkLst>
          <pc:docMk/>
          <pc:sldMk cId="3832352303" sldId="2134806368"/>
        </pc:sldMkLst>
        <pc:spChg chg="mod">
          <ac:chgData name="Michael Bladt Stausholm" userId="aa5f8758-c00f-4915-8c94-9445905eb56e" providerId="ADAL" clId="{1F620B07-AEC0-4EB3-8BDA-EC04C980511D}" dt="2025-10-03T09:20:20.085" v="15877" actId="20577"/>
          <ac:spMkLst>
            <pc:docMk/>
            <pc:sldMk cId="3832352303" sldId="2134806368"/>
            <ac:spMk id="9" creationId="{D253CE81-A553-5324-C340-1319451844F5}"/>
          </ac:spMkLst>
        </pc:spChg>
        <pc:spChg chg="mod">
          <ac:chgData name="Michael Bladt Stausholm" userId="aa5f8758-c00f-4915-8c94-9445905eb56e" providerId="ADAL" clId="{1F620B07-AEC0-4EB3-8BDA-EC04C980511D}" dt="2025-10-03T09:25:33.145" v="16038" actId="1076"/>
          <ac:spMkLst>
            <pc:docMk/>
            <pc:sldMk cId="3832352303" sldId="2134806368"/>
            <ac:spMk id="10" creationId="{3D22D4D0-1B21-9CCC-EA45-4322A5F68CBB}"/>
          </ac:spMkLst>
        </pc:spChg>
        <pc:picChg chg="add mod">
          <ac:chgData name="Michael Bladt Stausholm" userId="aa5f8758-c00f-4915-8c94-9445905eb56e" providerId="ADAL" clId="{1F620B07-AEC0-4EB3-8BDA-EC04C980511D}" dt="2025-10-03T09:25:38.685" v="16040" actId="14100"/>
          <ac:picMkLst>
            <pc:docMk/>
            <pc:sldMk cId="3832352303" sldId="2134806368"/>
            <ac:picMk id="1026" creationId="{34A92D4C-8D3D-46EC-4B34-18C1322360C0}"/>
          </ac:picMkLst>
        </pc:picChg>
      </pc:sldChg>
      <pc:sldChg chg="add ord">
        <pc:chgData name="Michael Bladt Stausholm" userId="aa5f8758-c00f-4915-8c94-9445905eb56e" providerId="ADAL" clId="{1F620B07-AEC0-4EB3-8BDA-EC04C980511D}" dt="2025-10-03T11:32:09.646" v="16182"/>
        <pc:sldMkLst>
          <pc:docMk/>
          <pc:sldMk cId="632919452" sldId="2134806375"/>
        </pc:sldMkLst>
      </pc:sldChg>
      <pc:sldChg chg="add">
        <pc:chgData name="Michael Bladt Stausholm" userId="aa5f8758-c00f-4915-8c94-9445905eb56e" providerId="ADAL" clId="{1F620B07-AEC0-4EB3-8BDA-EC04C980511D}" dt="2025-10-03T11:35:11.019" v="16198"/>
        <pc:sldMkLst>
          <pc:docMk/>
          <pc:sldMk cId="1328849799" sldId="2134806377"/>
        </pc:sldMkLst>
      </pc:sldChg>
      <pc:sldChg chg="add">
        <pc:chgData name="Michael Bladt Stausholm" userId="aa5f8758-c00f-4915-8c94-9445905eb56e" providerId="ADAL" clId="{1F620B07-AEC0-4EB3-8BDA-EC04C980511D}" dt="2025-10-03T11:35:15.469" v="16200"/>
        <pc:sldMkLst>
          <pc:docMk/>
          <pc:sldMk cId="3388733037" sldId="2134806378"/>
        </pc:sldMkLst>
      </pc:sldChg>
      <pc:sldChg chg="modSp add mod">
        <pc:chgData name="Michael Bladt Stausholm" userId="aa5f8758-c00f-4915-8c94-9445905eb56e" providerId="ADAL" clId="{1F620B07-AEC0-4EB3-8BDA-EC04C980511D}" dt="2025-10-05T17:20:33.654" v="16255" actId="20577"/>
        <pc:sldMkLst>
          <pc:docMk/>
          <pc:sldMk cId="298446376" sldId="2134806389"/>
        </pc:sldMkLst>
        <pc:spChg chg="mod">
          <ac:chgData name="Michael Bladt Stausholm" userId="aa5f8758-c00f-4915-8c94-9445905eb56e" providerId="ADAL" clId="{1F620B07-AEC0-4EB3-8BDA-EC04C980511D}" dt="2025-10-05T17:20:33.654" v="16255" actId="20577"/>
          <ac:spMkLst>
            <pc:docMk/>
            <pc:sldMk cId="298446376" sldId="2134806389"/>
            <ac:spMk id="2" creationId="{B0D78A58-FBAB-AC55-79D6-001E14D58F79}"/>
          </ac:spMkLst>
        </pc:spChg>
      </pc:sldChg>
    </pc:docChg>
  </pc:docChgLst>
  <pc:docChgLst>
    <pc:chgData name="Benjamin Salling Hvass" userId="S::benjamin.hvass@alexandra.dk::7f701290-7113-44e4-8483-3cbeee116501" providerId="AD" clId="Web-{9D9F4FB2-0747-4267-5284-6046AB235E4C}"/>
    <pc:docChg chg="addSld modSld">
      <pc:chgData name="Benjamin Salling Hvass" userId="S::benjamin.hvass@alexandra.dk::7f701290-7113-44e4-8483-3cbeee116501" providerId="AD" clId="Web-{9D9F4FB2-0747-4267-5284-6046AB235E4C}" dt="2025-10-02T11:41:50.694" v="110" actId="20577"/>
      <pc:docMkLst>
        <pc:docMk/>
      </pc:docMkLst>
      <pc:sldChg chg="add replId">
        <pc:chgData name="Benjamin Salling Hvass" userId="S::benjamin.hvass@alexandra.dk::7f701290-7113-44e4-8483-3cbeee116501" providerId="AD" clId="Web-{9D9F4FB2-0747-4267-5284-6046AB235E4C}" dt="2025-10-02T11:39:42.019" v="0"/>
        <pc:sldMkLst>
          <pc:docMk/>
          <pc:sldMk cId="1076025752" sldId="2134806346"/>
        </pc:sldMkLst>
      </pc:sldChg>
      <pc:sldChg chg="modSp new">
        <pc:chgData name="Benjamin Salling Hvass" userId="S::benjamin.hvass@alexandra.dk::7f701290-7113-44e4-8483-3cbeee116501" providerId="AD" clId="Web-{9D9F4FB2-0747-4267-5284-6046AB235E4C}" dt="2025-10-02T11:41:50.694" v="110" actId="20577"/>
        <pc:sldMkLst>
          <pc:docMk/>
          <pc:sldMk cId="2133216033" sldId="2134806347"/>
        </pc:sldMkLst>
      </pc:sldChg>
    </pc:docChg>
  </pc:docChgLst>
  <pc:docChgLst>
    <pc:chgData name="Michael Bladt Stausholm" userId="aa5f8758-c00f-4915-8c94-9445905eb56e" providerId="ADAL" clId="{646AFB26-0E24-4480-A568-8C32D46024CD}"/>
    <pc:docChg chg="undo custSel addSld delSld modSld sldOrd">
      <pc:chgData name="Michael Bladt Stausholm" userId="aa5f8758-c00f-4915-8c94-9445905eb56e" providerId="ADAL" clId="{646AFB26-0E24-4480-A568-8C32D46024CD}" dt="2025-09-26T09:35:34.333" v="1254" actId="20577"/>
      <pc:docMkLst>
        <pc:docMk/>
      </pc:docMkLst>
      <pc:sldChg chg="modSp mod">
        <pc:chgData name="Michael Bladt Stausholm" userId="aa5f8758-c00f-4915-8c94-9445905eb56e" providerId="ADAL" clId="{646AFB26-0E24-4480-A568-8C32D46024CD}" dt="2025-09-26T09:35:34.333" v="1254" actId="20577"/>
        <pc:sldMkLst>
          <pc:docMk/>
          <pc:sldMk cId="2961607684" sldId="1888"/>
        </pc:sldMkLst>
        <pc:spChg chg="mod">
          <ac:chgData name="Michael Bladt Stausholm" userId="aa5f8758-c00f-4915-8c94-9445905eb56e" providerId="ADAL" clId="{646AFB26-0E24-4480-A568-8C32D46024CD}" dt="2025-09-26T07:12:11.130" v="285" actId="20577"/>
          <ac:spMkLst>
            <pc:docMk/>
            <pc:sldMk cId="2961607684" sldId="1888"/>
            <ac:spMk id="8" creationId="{E2599EFF-37C3-7C82-B8C4-D2A4E9350BDE}"/>
          </ac:spMkLst>
        </pc:spChg>
        <pc:graphicFrameChg chg="mod modGraphic">
          <ac:chgData name="Michael Bladt Stausholm" userId="aa5f8758-c00f-4915-8c94-9445905eb56e" providerId="ADAL" clId="{646AFB26-0E24-4480-A568-8C32D46024CD}" dt="2025-09-26T09:35:34.333" v="1254" actId="20577"/>
          <ac:graphicFrameMkLst>
            <pc:docMk/>
            <pc:sldMk cId="2961607684" sldId="1888"/>
            <ac:graphicFrameMk id="12" creationId="{5BD0F255-369E-C4EE-BA89-832751DDE2CB}"/>
          </ac:graphicFrameMkLst>
        </pc:graphicFrameChg>
      </pc:sldChg>
      <pc:sldChg chg="modSp add mod">
        <pc:chgData name="Michael Bladt Stausholm" userId="aa5f8758-c00f-4915-8c94-9445905eb56e" providerId="ADAL" clId="{646AFB26-0E24-4480-A568-8C32D46024CD}" dt="2025-09-26T09:24:01.386" v="783" actId="6549"/>
        <pc:sldMkLst>
          <pc:docMk/>
          <pc:sldMk cId="2507574537" sldId="2134806313"/>
        </pc:sldMkLst>
        <pc:spChg chg="mod">
          <ac:chgData name="Michael Bladt Stausholm" userId="aa5f8758-c00f-4915-8c94-9445905eb56e" providerId="ADAL" clId="{646AFB26-0E24-4480-A568-8C32D46024CD}" dt="2025-09-26T09:23:56.740" v="782" actId="20577"/>
          <ac:spMkLst>
            <pc:docMk/>
            <pc:sldMk cId="2507574537" sldId="2134806313"/>
            <ac:spMk id="2" creationId="{89C4A075-F9AD-14F3-1AAA-09A909E50771}"/>
          </ac:spMkLst>
        </pc:spChg>
        <pc:spChg chg="mod">
          <ac:chgData name="Michael Bladt Stausholm" userId="aa5f8758-c00f-4915-8c94-9445905eb56e" providerId="ADAL" clId="{646AFB26-0E24-4480-A568-8C32D46024CD}" dt="2025-09-26T07:21:24.681" v="721"/>
          <ac:spMkLst>
            <pc:docMk/>
            <pc:sldMk cId="2507574537" sldId="2134806313"/>
            <ac:spMk id="3" creationId="{BF200742-2569-8A30-6A17-F1949681ADEB}"/>
          </ac:spMkLst>
        </pc:spChg>
        <pc:spChg chg="mod">
          <ac:chgData name="Michael Bladt Stausholm" userId="aa5f8758-c00f-4915-8c94-9445905eb56e" providerId="ADAL" clId="{646AFB26-0E24-4480-A568-8C32D46024CD}" dt="2025-09-26T09:24:01.386" v="783" actId="6549"/>
          <ac:spMkLst>
            <pc:docMk/>
            <pc:sldMk cId="2507574537" sldId="2134806313"/>
            <ac:spMk id="4" creationId="{E04ECDC3-90B1-2A7B-7E2B-BFB4FE2DEE46}"/>
          </ac:spMkLst>
        </pc:spChg>
      </pc:sldChg>
      <pc:sldChg chg="modSp new del mod">
        <pc:chgData name="Michael Bladt Stausholm" userId="aa5f8758-c00f-4915-8c94-9445905eb56e" providerId="ADAL" clId="{646AFB26-0E24-4480-A568-8C32D46024CD}" dt="2025-09-26T09:24:07.448" v="784" actId="47"/>
        <pc:sldMkLst>
          <pc:docMk/>
          <pc:sldMk cId="1366643405" sldId="2134806314"/>
        </pc:sldMkLst>
      </pc:sldChg>
      <pc:sldMasterChg chg="delSldLayout">
        <pc:chgData name="Michael Bladt Stausholm" userId="aa5f8758-c00f-4915-8c94-9445905eb56e" providerId="ADAL" clId="{646AFB26-0E24-4480-A568-8C32D46024CD}" dt="2025-09-26T09:24:30.366" v="787" actId="47"/>
        <pc:sldMasterMkLst>
          <pc:docMk/>
          <pc:sldMasterMk cId="4006783208" sldId="2147483665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A8B2-9967-5C4C-B793-6C24CF068DE2}" type="datetimeFigureOut">
              <a:rPr lang="da-DK" smtClean="0"/>
              <a:t>06-10-2025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F29A2-4FD5-4341-8EB7-C2CDDFE66A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67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EF86A-BE26-ADE0-A1F2-08E2FA3B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F26BB-F7A4-C8C7-F09E-006868EFB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93257-BF3A-9066-283F-1FB4D6F91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BA8A111-1A61-BDB1-0CE7-250A798AD4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14FC-0144-A527-4792-19D338F3A5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238E1-47F8-6647-82A4-94624CC0077A}" type="datetime1">
              <a:rPr lang="da-DK" smtClean="0"/>
              <a:t>06-10-2025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42841-C34F-B4D5-D09B-CE3DAA5740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55D13-1D2F-F489-2969-0A878FA4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639D-54BE-73D2-1DD6-0BCFF39E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6FA15-1844-59F8-7AB3-570B1D161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321B2-1816-4BAF-780D-FF9CBCDFF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https://www.proofpoint.com/uk/threat-reference/social-engineering –</a:t>
            </a:r>
            <a:r>
              <a:rPr lang="en-US" err="1"/>
              <a:t>anslår</a:t>
            </a:r>
            <a:r>
              <a:rPr lang="en-US"/>
              <a:t> at op mod 98% </a:t>
            </a:r>
            <a:r>
              <a:rPr lang="en-US" err="1"/>
              <a:t>af</a:t>
            </a:r>
            <a:r>
              <a:rPr lang="en-US"/>
              <a:t> alle </a:t>
            </a:r>
            <a:r>
              <a:rPr lang="en-US" err="1"/>
              <a:t>cyberangreb</a:t>
            </a:r>
            <a:r>
              <a:rPr lang="en-US"/>
              <a:t> er </a:t>
            </a:r>
            <a:r>
              <a:rPr lang="en-US" err="1"/>
              <a:t>baseret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social engineering</a:t>
            </a:r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1E56-38D5-3997-426D-5AFC0F48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661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C41A-ABF1-97C7-4C15-94701D175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B682B-4EAD-436E-6B52-BC1EAB5A2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EC573-33F3-96A3-9C6D-E438CF33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71AC-9BBF-AE08-BE93-8A397DA2B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0493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1CB3-AA35-FF40-C628-C8A6F661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54201-D061-F310-55F1-0FC2F4845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B80E6-6818-3F5A-49B6-54CC6C611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7FC58-258E-C521-71FB-D09FA0E4B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161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76F7F-4F15-CC1B-2467-4088E215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327BF-52C4-FBC2-BF29-E22276DDF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5771A-627A-2C82-B9CE-9BD8DCA04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EE8B-721D-41EC-26D9-7C9C9A724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973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E7B2C-089E-295C-B20E-42C98A6E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F5618-C55C-3150-FDDF-7D375FC4F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53907-4076-3568-4106-9EB8E150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A774C-BB28-4B70-E4C4-F46F1243E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1265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EE94F-F76A-5715-ACAF-4FCE203F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E9C59-1758-7010-EFB2-1E4174C25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95234-A402-7873-4D53-836F137D3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Local admin – least privilege – </a:t>
            </a:r>
            <a:r>
              <a:rPr lang="en-US" err="1"/>
              <a:t>brugerne</a:t>
            </a:r>
            <a:r>
              <a:rPr lang="en-US"/>
              <a:t>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ikke</a:t>
            </a:r>
            <a:r>
              <a:rPr lang="en-US"/>
              <a:t> </a:t>
            </a:r>
            <a:r>
              <a:rPr lang="en-US" err="1"/>
              <a:t>behov</a:t>
            </a:r>
            <a:r>
              <a:rPr lang="en-US"/>
              <a:t> for admin</a:t>
            </a:r>
          </a:p>
          <a:p>
            <a:r>
              <a:rPr lang="en-US"/>
              <a:t>Perimeter </a:t>
            </a:r>
            <a:r>
              <a:rPr lang="en-US" err="1"/>
              <a:t>baseret</a:t>
            </a:r>
            <a:r>
              <a:rPr lang="en-US"/>
              <a:t> -&gt; defense in depth -&gt; zero trust</a:t>
            </a:r>
          </a:p>
          <a:p>
            <a:r>
              <a:rPr lang="en-US"/>
              <a:t>Least privilege / Separation of duties</a:t>
            </a:r>
          </a:p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18785-C6A1-16D3-57E6-46F7573DD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67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69EC-9E14-5647-3863-77FE206C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CDD87-BEED-1FD0-2174-9FB6AB1F6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CE61D-7E20-FB84-EEF7-A8384E793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/>
              <a:t>Det er ikke et spørgsmål om ”om vi bliver”, men ”hvornår vi bliver” ramt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/>
              <a:t>Det gælder ikke kun cyberangreb</a:t>
            </a:r>
          </a:p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CC490-5FAC-2ADC-8DE3-64F59A3DD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0766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9890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57E8-89BD-9488-F883-1363A8C5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4D993-4876-8144-91E9-F003DC700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34B80-5472-8CED-3149-DE0AB8A2A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663D9-7FAE-FC78-F746-24EECBBB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989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0092-7BEA-81D9-27F3-A53C2734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B396DC-2EC3-E1E1-8219-E48F21767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6EB7B-52AC-CC75-475A-CAD7B09C3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3597F-287D-DB2A-D93E-BFFAD8C15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941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2498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7960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8256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1284-C857-1031-F5F0-EDA1BDB6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19753-2BB6-4B02-C7E5-C0FE8E9DC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EF1ECA-E780-85C5-A18E-217DCD0E8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7C48B-F44B-3E00-C474-A35666245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55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80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62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1519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A62B-E424-1882-BDE3-A9F3C5370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AB9D8-6197-F486-A3EF-F7B8F2855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B3E39-395F-72A2-75A2-F995D16E6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6568-E23B-15AB-DAF5-401C140C6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63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216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67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484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4A47-CE7F-7340-73A9-C49E5FBF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185FC-878B-1FFC-2D8D-F29BB218B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42FEFB-D3A3-00E3-6240-26E7B603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2CEF-F25B-57A5-A2AF-794506922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30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DA87D-577E-5062-CE3A-E95B197E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599C9-1E67-7658-AB50-75574527E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1E099-EE63-4FAF-3F32-97F09B9EB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6D3C25-FCFC-CF68-938B-B498BE651A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4B149-9A17-4CEA-8753-10037192E1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238E1-47F8-6647-82A4-94624CC0077A}" type="datetime1">
              <a:rPr lang="da-DK" smtClean="0"/>
              <a:t>06-10-2025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CBA92-61E8-7032-E30A-46D3EBD0F0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5C6EC-DF63-22FD-9A3E-444EFAE62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err="1"/>
              <a:t>Når</a:t>
            </a:r>
            <a:r>
              <a:rPr lang="en-US" noProof="0"/>
              <a:t> </a:t>
            </a:r>
            <a:r>
              <a:rPr lang="en-US" noProof="0" err="1"/>
              <a:t>først</a:t>
            </a:r>
            <a:r>
              <a:rPr lang="en-US" noProof="0"/>
              <a:t> man </a:t>
            </a:r>
            <a:r>
              <a:rPr lang="en-US" noProof="0" err="1"/>
              <a:t>ved</a:t>
            </a:r>
            <a:r>
              <a:rPr lang="en-US" noProof="0"/>
              <a:t> </a:t>
            </a:r>
            <a:r>
              <a:rPr lang="en-US" noProof="0" err="1"/>
              <a:t>hvad</a:t>
            </a:r>
            <a:r>
              <a:rPr lang="en-US" noProof="0"/>
              <a:t> der </a:t>
            </a:r>
            <a:r>
              <a:rPr lang="en-US" noProof="0" err="1"/>
              <a:t>skal</a:t>
            </a:r>
            <a:r>
              <a:rPr lang="en-US" noProof="0"/>
              <a:t> </a:t>
            </a:r>
            <a:r>
              <a:rPr lang="en-US" noProof="0" err="1"/>
              <a:t>beskyttes</a:t>
            </a:r>
            <a:r>
              <a:rPr lang="en-US" noProof="0"/>
              <a:t> (</a:t>
            </a:r>
            <a:r>
              <a:rPr lang="en-US" noProof="0" err="1"/>
              <a:t>og</a:t>
            </a:r>
            <a:r>
              <a:rPr lang="en-US" noProof="0"/>
              <a:t> </a:t>
            </a:r>
            <a:r>
              <a:rPr lang="en-US" noProof="0" err="1"/>
              <a:t>hvorfor</a:t>
            </a:r>
            <a:r>
              <a:rPr lang="en-US"/>
              <a:t>)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hvad</a:t>
            </a:r>
            <a:r>
              <a:rPr lang="en-US"/>
              <a:t> det </a:t>
            </a:r>
            <a:r>
              <a:rPr lang="en-US" err="1"/>
              <a:t>skal</a:t>
            </a:r>
            <a:r>
              <a:rPr lang="en-US"/>
              <a:t> </a:t>
            </a:r>
            <a:r>
              <a:rPr lang="en-US" err="1"/>
              <a:t>beskyttes</a:t>
            </a:r>
            <a:r>
              <a:rPr lang="en-US"/>
              <a:t> mod, </a:t>
            </a:r>
            <a:r>
              <a:rPr lang="en-US" err="1"/>
              <a:t>kommer</a:t>
            </a:r>
            <a:r>
              <a:rPr lang="en-US"/>
              <a:t> </a:t>
            </a:r>
            <a:r>
              <a:rPr lang="en-US" err="1"/>
              <a:t>foranstaltningerne</a:t>
            </a:r>
            <a:r>
              <a:rPr lang="en-US"/>
              <a:t> </a:t>
            </a:r>
            <a:r>
              <a:rPr lang="en-US" err="1"/>
              <a:t>ofte</a:t>
            </a:r>
            <a:r>
              <a:rPr lang="en-US"/>
              <a:t> </a:t>
            </a:r>
            <a:r>
              <a:rPr lang="en-US" err="1"/>
              <a:t>næsten</a:t>
            </a:r>
            <a:r>
              <a:rPr lang="en-US"/>
              <a:t> </a:t>
            </a:r>
            <a:r>
              <a:rPr lang="en-US" err="1"/>
              <a:t>automatisk</a:t>
            </a:r>
            <a:r>
              <a:rPr lang="en-US"/>
              <a:t> </a:t>
            </a:r>
            <a:endParaRPr lang="da-DK" noProof="0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243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&lt;ca. 25-30 min&gt; 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005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Weakness </a:t>
            </a:r>
            <a:r>
              <a:rPr lang="en-US" err="1"/>
              <a:t>og</a:t>
            </a:r>
            <a:r>
              <a:rPr lang="en-US"/>
              <a:t> vulnerability handler om det </a:t>
            </a:r>
            <a:r>
              <a:rPr lang="en-US" err="1"/>
              <a:t>samme</a:t>
            </a:r>
            <a:r>
              <a:rPr lang="en-US"/>
              <a:t>. Er man stringent, er </a:t>
            </a:r>
            <a:r>
              <a:rPr lang="en-US" err="1"/>
              <a:t>en</a:t>
            </a:r>
            <a:r>
              <a:rPr lang="en-US"/>
              <a:t> vulnerability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konkrete</a:t>
            </a:r>
            <a:r>
              <a:rPr lang="en-US"/>
              <a:t> </a:t>
            </a:r>
            <a:r>
              <a:rPr lang="en-US" err="1"/>
              <a:t>svaghed</a:t>
            </a:r>
            <a:r>
              <a:rPr lang="en-US"/>
              <a:t>, </a:t>
            </a:r>
            <a:r>
              <a:rPr lang="en-US" err="1"/>
              <a:t>f.eks</a:t>
            </a:r>
            <a:r>
              <a:rPr lang="en-US"/>
              <a:t>. En 4-cifret </a:t>
            </a:r>
            <a:r>
              <a:rPr lang="en-US" err="1"/>
              <a:t>pinkode</a:t>
            </a:r>
            <a:r>
              <a:rPr lang="en-US"/>
              <a:t>, </a:t>
            </a:r>
            <a:r>
              <a:rPr lang="en-US" err="1"/>
              <a:t>mens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weakness er mere </a:t>
            </a:r>
            <a:r>
              <a:rPr lang="en-US" err="1"/>
              <a:t>generelt</a:t>
            </a:r>
            <a:r>
              <a:rPr lang="en-US"/>
              <a:t>, </a:t>
            </a:r>
            <a:r>
              <a:rPr lang="en-US" err="1"/>
              <a:t>f.eks</a:t>
            </a:r>
            <a:r>
              <a:rPr lang="en-US"/>
              <a:t> </a:t>
            </a:r>
            <a:r>
              <a:rPr lang="en-US" err="1"/>
              <a:t>dårlig</a:t>
            </a:r>
            <a:r>
              <a:rPr lang="en-US"/>
              <a:t> </a:t>
            </a:r>
            <a:r>
              <a:rPr lang="en-US" err="1"/>
              <a:t>adgangskontrol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012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0CAA-1A36-0C70-E62B-BA612BD21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F8CBB-6B17-E40C-71EE-D091A68A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37C32-02B0-73B7-B6E2-D3CA4E537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Sårbarhed</a:t>
            </a:r>
            <a:r>
              <a:rPr lang="en-US"/>
              <a:t>, </a:t>
            </a:r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trussel</a:t>
            </a:r>
            <a:endParaRPr lang="en-US"/>
          </a:p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BA74A-05FB-FBAC-2E01-B85985223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336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B5C5-741B-8118-E20F-FA6A9B4C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8AF5-0E7C-D32F-2179-22BFD6877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9B010-A55D-8B30-2711-85E58FAAC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omfatte</a:t>
            </a:r>
            <a:r>
              <a:rPr lang="en-US"/>
              <a:t> </a:t>
            </a:r>
            <a:r>
              <a:rPr lang="en-US" err="1"/>
              <a:t>naturkatastrofer</a:t>
            </a:r>
            <a:r>
              <a:rPr lang="en-US"/>
              <a:t>, brand, </a:t>
            </a:r>
            <a:r>
              <a:rPr lang="en-US" err="1"/>
              <a:t>sygdom</a:t>
            </a:r>
            <a:r>
              <a:rPr lang="en-US"/>
              <a:t>, </a:t>
            </a:r>
            <a:r>
              <a:rPr lang="en-US" err="1"/>
              <a:t>juridiske</a:t>
            </a:r>
            <a:r>
              <a:rPr lang="en-US"/>
              <a:t> </a:t>
            </a:r>
            <a:r>
              <a:rPr lang="en-US" err="1"/>
              <a:t>tvister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meget</a:t>
            </a:r>
            <a:r>
              <a:rPr lang="en-US"/>
              <a:t> </a:t>
            </a:r>
            <a:r>
              <a:rPr lang="en-US" err="1"/>
              <a:t>andet</a:t>
            </a:r>
            <a:endParaRPr lang="en-US"/>
          </a:p>
          <a:p>
            <a:endParaRPr lang="en-US"/>
          </a:p>
          <a:p>
            <a:r>
              <a:rPr lang="en-US" err="1"/>
              <a:t>F.Eks</a:t>
            </a:r>
            <a:r>
              <a:rPr lang="en-US"/>
              <a:t> Har man et </a:t>
            </a:r>
            <a:r>
              <a:rPr lang="en-US" err="1"/>
              <a:t>overblik</a:t>
            </a:r>
            <a:r>
              <a:rPr lang="en-US"/>
              <a:t> over </a:t>
            </a:r>
            <a:r>
              <a:rPr lang="en-US" err="1"/>
              <a:t>hvilke</a:t>
            </a:r>
            <a:r>
              <a:rPr lang="en-US"/>
              <a:t> </a:t>
            </a:r>
            <a:r>
              <a:rPr lang="en-US" err="1"/>
              <a:t>systemer</a:t>
            </a:r>
            <a:r>
              <a:rPr lang="en-US"/>
              <a:t>/</a:t>
            </a:r>
            <a:r>
              <a:rPr lang="en-US" err="1"/>
              <a:t>applikationer</a:t>
            </a:r>
            <a:r>
              <a:rPr lang="en-US"/>
              <a:t> man </a:t>
            </a:r>
            <a:r>
              <a:rPr lang="en-US" err="1"/>
              <a:t>har</a:t>
            </a:r>
            <a:r>
              <a:rPr lang="en-US"/>
              <a:t>, </a:t>
            </a:r>
            <a:r>
              <a:rPr lang="en-US" err="1"/>
              <a:t>har</a:t>
            </a:r>
            <a:r>
              <a:rPr lang="en-US"/>
              <a:t> man </a:t>
            </a:r>
            <a:r>
              <a:rPr lang="en-US" err="1"/>
              <a:t>også</a:t>
            </a:r>
            <a:r>
              <a:rPr lang="en-US"/>
              <a:t> et </a:t>
            </a:r>
            <a:r>
              <a:rPr lang="en-US" err="1"/>
              <a:t>overblik</a:t>
            </a:r>
            <a:r>
              <a:rPr lang="en-US"/>
              <a:t> over </a:t>
            </a:r>
            <a:r>
              <a:rPr lang="en-US" err="1"/>
              <a:t>hvilke</a:t>
            </a:r>
            <a:r>
              <a:rPr lang="en-US"/>
              <a:t> licenser man </a:t>
            </a:r>
            <a:r>
              <a:rPr lang="en-US" err="1"/>
              <a:t>benytter</a:t>
            </a:r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F06AA-0ABF-5679-26F6-B79088F96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212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GENERI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kaffekop, krus, bord, bordservice&#10;&#10;AI-genereret indhold kan være ukorrekt.">
            <a:extLst>
              <a:ext uri="{FF2B5EF4-FFF2-40B4-BE49-F238E27FC236}">
                <a16:creationId xmlns:a16="http://schemas.microsoft.com/office/drawing/2014/main" id="{C121535F-D843-EA03-AF0E-364245AE2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258" b="-23475"/>
          <a:stretch>
            <a:fillRect/>
          </a:stretch>
        </p:blipFill>
        <p:spPr>
          <a:xfrm>
            <a:off x="2266094" y="0"/>
            <a:ext cx="9925906" cy="5554075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da-DK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54123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venstre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>
            <a:extLst>
              <a:ext uri="{FF2B5EF4-FFF2-40B4-BE49-F238E27FC236}">
                <a16:creationId xmlns:a16="http://schemas.microsoft.com/office/drawing/2014/main" id="{007A8533-68AB-378D-1647-CF2D23CCC072}"/>
              </a:ext>
            </a:extLst>
          </p:cNvPr>
          <p:cNvGrpSpPr>
            <a:grpSpLocks/>
          </p:cNvGrpSpPr>
          <p:nvPr/>
        </p:nvGrpSpPr>
        <p:grpSpPr>
          <a:xfrm flipH="1" flipV="1">
            <a:off x="0" y="0"/>
            <a:ext cx="6023133" cy="6875719"/>
            <a:chOff x="6168866" y="0"/>
            <a:chExt cx="6023133" cy="6875719"/>
          </a:xfrm>
        </p:grpSpPr>
        <p:sp>
          <p:nvSpPr>
            <p:cNvPr id="8" name="Right Triangle 5">
              <a:extLst>
                <a:ext uri="{FF2B5EF4-FFF2-40B4-BE49-F238E27FC236}">
                  <a16:creationId xmlns:a16="http://schemas.microsoft.com/office/drawing/2014/main" id="{628F85BA-B21F-AE7E-9011-A1B5DB2B7A88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3876182" y="2292684"/>
              <a:ext cx="6875719" cy="2290351"/>
            </a:xfrm>
            <a:prstGeom prst="rtTriangle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0B2FE402-7804-C57F-6F02-4FB1DEEF5C47}"/>
                </a:ext>
              </a:extLst>
            </p:cNvPr>
            <p:cNvSpPr>
              <a:spLocks/>
            </p:cNvSpPr>
            <p:nvPr userDrawn="1"/>
          </p:nvSpPr>
          <p:spPr>
            <a:xfrm>
              <a:off x="8459216" y="0"/>
              <a:ext cx="3732783" cy="6858000"/>
            </a:xfrm>
            <a:prstGeom prst="rect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14DFB6E2-64E7-8142-9C16-FF850D4F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900000"/>
            <a:ext cx="3778863" cy="55399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4343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3" name="Pladsholder til tekst 3">
            <a:extLst>
              <a:ext uri="{FF2B5EF4-FFF2-40B4-BE49-F238E27FC236}">
                <a16:creationId xmlns:a16="http://schemas.microsoft.com/office/drawing/2014/main" id="{32B8AAA8-0DE4-0140-84C9-9A0D444C0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4821" y="900000"/>
            <a:ext cx="6480000" cy="5205378"/>
          </a:xfrm>
        </p:spPr>
        <p:txBody>
          <a:bodyPr/>
          <a:lstStyle>
            <a:lvl1pPr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>
              <a:spcBef>
                <a:spcPts val="600"/>
              </a:spcBef>
              <a:buClr>
                <a:schemeClr val="tx1"/>
              </a:buClr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5FB53F5E-23AB-0F2F-0254-E61B6F6B51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BEFC8083-65C1-9EC0-077C-893912995B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D09ACB56-0D0F-B0E1-DFDA-06DD2EA133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177381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d slide venstrestillet oversk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260000"/>
            <a:ext cx="396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rgbClr val="34343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1" y="1260000"/>
            <a:ext cx="5983600" cy="4561135"/>
          </a:xfrm>
        </p:spPr>
        <p:txBody>
          <a:bodyPr/>
          <a:lstStyle>
            <a:lvl1pPr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chemeClr val="tx1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Pladsholder til dato 14">
            <a:extLst>
              <a:ext uri="{FF2B5EF4-FFF2-40B4-BE49-F238E27FC236}">
                <a16:creationId xmlns:a16="http://schemas.microsoft.com/office/drawing/2014/main" id="{7C5399E5-3534-91E8-9F8C-B0CC6D87E2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6" name="Pladsholder til sidefod 15">
            <a:extLst>
              <a:ext uri="{FF2B5EF4-FFF2-40B4-BE49-F238E27FC236}">
                <a16:creationId xmlns:a16="http://schemas.microsoft.com/office/drawing/2014/main" id="{962C43D6-61CF-D952-9CBC-6E9A7A5B10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95D5EE3D-13CA-2876-91CF-5247FED00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776097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d slide venstrestillet overskrift /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900000"/>
            <a:ext cx="612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rgbClr val="34343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999" y="2160000"/>
            <a:ext cx="6120000" cy="3960000"/>
          </a:xfrm>
        </p:spPr>
        <p:txBody>
          <a:bodyPr/>
          <a:lstStyle>
            <a:lvl1pPr indent="-180000">
              <a:spcBef>
                <a:spcPts val="600"/>
              </a:spcBef>
              <a:buClrTx/>
              <a:defRPr>
                <a:solidFill>
                  <a:srgbClr val="343434"/>
                </a:solidFill>
              </a:defRPr>
            </a:lvl1pPr>
            <a:lvl2pPr marL="720000" indent="-180000">
              <a:spcBef>
                <a:spcPts val="600"/>
              </a:spcBef>
              <a:buClrTx/>
              <a:defRPr>
                <a:solidFill>
                  <a:srgbClr val="343434"/>
                </a:solidFill>
              </a:defRPr>
            </a:lvl2pPr>
            <a:lvl3pPr marL="1080000" indent="-180000">
              <a:spcBef>
                <a:spcPts val="600"/>
              </a:spcBef>
              <a:buClrTx/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Pladsholder til dato 14">
            <a:extLst>
              <a:ext uri="{FF2B5EF4-FFF2-40B4-BE49-F238E27FC236}">
                <a16:creationId xmlns:a16="http://schemas.microsoft.com/office/drawing/2014/main" id="{7C5399E5-3534-91E8-9F8C-B0CC6D87E2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6" name="Pladsholder til sidefod 15">
            <a:extLst>
              <a:ext uri="{FF2B5EF4-FFF2-40B4-BE49-F238E27FC236}">
                <a16:creationId xmlns:a16="http://schemas.microsoft.com/office/drawing/2014/main" id="{962C43D6-61CF-D952-9CBC-6E9A7A5B10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95D5EE3D-13CA-2876-91CF-5247FED00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22883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d side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2FA9A78B-F9F6-E5B5-54E3-EE9FF162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75A12590-BDD9-733D-C482-5F7D499C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FA4C063E-ABD6-B6BC-DE08-BDD64606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B06BEC-9C28-1333-C662-F177D86F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64" y="360000"/>
            <a:ext cx="10273673" cy="553998"/>
          </a:xfrm>
        </p:spPr>
        <p:txBody>
          <a:bodyPr/>
          <a:lstStyle>
            <a:lvl1pPr marL="0" indent="0" algn="ctr">
              <a:tabLst>
                <a:tab pos="4262438" algn="l"/>
              </a:tabLst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19541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med billedbaggrund 3 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Pladsholder til billede 11">
            <a:extLst>
              <a:ext uri="{FF2B5EF4-FFF2-40B4-BE49-F238E27FC236}">
                <a16:creationId xmlns:a16="http://schemas.microsoft.com/office/drawing/2014/main" id="{3E8FA4C9-F9B2-4D3F-C3AA-19AE988B0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896007-EFA9-FB1D-FC40-52612A5A45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2345" y="3959813"/>
            <a:ext cx="3600000" cy="2160000"/>
          </a:xfrm>
          <a:noFill/>
        </p:spPr>
        <p:txBody>
          <a:bodyPr lIns="108000" tIns="108000" rIns="108000" bIns="108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FontTx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Tx/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B55FCD46-4218-A74F-8005-7EE6E99038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4C2F6B8E-60BF-6AD6-6314-812B1A40DA1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5DF8C4B2-20B3-A074-8048-894F4A3EAE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4E6E068-C30A-5ADC-3DE9-8633E2E0FF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01682" y="3959813"/>
            <a:ext cx="3600000" cy="2160000"/>
          </a:xfrm>
        </p:spPr>
        <p:txBody>
          <a:bodyPr lIns="108000" tIns="108000" rIns="108000" bIns="108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>
                <a:solidFill>
                  <a:schemeClr val="bg1"/>
                </a:solidFill>
              </a:defRPr>
            </a:lvl3pPr>
            <a:lvl4pPr marL="72000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516B58FF-0AC7-55B2-5CCE-E114A49055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1019" y="3959813"/>
            <a:ext cx="3600000" cy="2160588"/>
          </a:xfrm>
        </p:spPr>
        <p:txBody>
          <a:bodyPr lIns="108000" tIns="108000" rIns="108000" bIns="108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D9C566-8AD1-2A40-D58B-568EE210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729998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llemside dybblå">
    <p:bg>
      <p:bgPr>
        <a:solidFill>
          <a:srgbClr val="00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708" y="3152001"/>
            <a:ext cx="9594585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Right Triangle 4">
            <a:extLst>
              <a:ext uri="{FF2B5EF4-FFF2-40B4-BE49-F238E27FC236}">
                <a16:creationId xmlns:a16="http://schemas.microsoft.com/office/drawing/2014/main" id="{D65F8924-1F04-8501-B37B-F146F46DDBC3}"/>
              </a:ext>
            </a:extLst>
          </p:cNvPr>
          <p:cNvSpPr/>
          <p:nvPr/>
        </p:nvSpPr>
        <p:spPr>
          <a:xfrm rot="16200000">
            <a:off x="2390148" y="2292681"/>
            <a:ext cx="6875719" cy="2290351"/>
          </a:xfrm>
          <a:prstGeom prst="rtTriangle">
            <a:avLst/>
          </a:prstGeom>
          <a:solidFill>
            <a:srgbClr val="F2F2F2">
              <a:alpha val="392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058457-07FF-3A96-E142-AEB81C550EDC}"/>
              </a:ext>
            </a:extLst>
          </p:cNvPr>
          <p:cNvSpPr/>
          <p:nvPr/>
        </p:nvSpPr>
        <p:spPr>
          <a:xfrm>
            <a:off x="6973184" y="17716"/>
            <a:ext cx="5218816" cy="6858000"/>
          </a:xfrm>
          <a:prstGeom prst="rect">
            <a:avLst/>
          </a:prstGeom>
          <a:solidFill>
            <a:srgbClr val="F2F2F2">
              <a:alpha val="392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7B8C6AC5-22C4-4C15-1D9D-01CB64A7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72325" b="-7017"/>
          <a:stretch/>
        </p:blipFill>
        <p:spPr>
          <a:xfrm>
            <a:off x="5710432" y="5417946"/>
            <a:ext cx="771134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442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med blå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6A3845F0-3DF9-4646-ABC5-AF439DC6FB63}"/>
              </a:ext>
            </a:extLst>
          </p:cNvPr>
          <p:cNvSpPr/>
          <p:nvPr/>
        </p:nvSpPr>
        <p:spPr>
          <a:xfrm>
            <a:off x="0" y="-12880"/>
            <a:ext cx="4133611" cy="6870879"/>
          </a:xfrm>
          <a:custGeom>
            <a:avLst/>
            <a:gdLst>
              <a:gd name="connsiteX0" fmla="*/ 0 w 3348000"/>
              <a:gd name="connsiteY0" fmla="*/ 0 h 6858000"/>
              <a:gd name="connsiteX1" fmla="*/ 3348000 w 3348000"/>
              <a:gd name="connsiteY1" fmla="*/ 0 h 6858000"/>
              <a:gd name="connsiteX2" fmla="*/ 3348000 w 3348000"/>
              <a:gd name="connsiteY2" fmla="*/ 6858000 h 6858000"/>
              <a:gd name="connsiteX3" fmla="*/ 0 w 3348000"/>
              <a:gd name="connsiteY3" fmla="*/ 6858000 h 6858000"/>
              <a:gd name="connsiteX4" fmla="*/ 0 w 3348000"/>
              <a:gd name="connsiteY4" fmla="*/ 0 h 6858000"/>
              <a:gd name="connsiteX0" fmla="*/ 0 w 4133611"/>
              <a:gd name="connsiteY0" fmla="*/ 12879 h 6870879"/>
              <a:gd name="connsiteX1" fmla="*/ 4133611 w 4133611"/>
              <a:gd name="connsiteY1" fmla="*/ 0 h 6870879"/>
              <a:gd name="connsiteX2" fmla="*/ 3348000 w 4133611"/>
              <a:gd name="connsiteY2" fmla="*/ 6870879 h 6870879"/>
              <a:gd name="connsiteX3" fmla="*/ 0 w 4133611"/>
              <a:gd name="connsiteY3" fmla="*/ 6870879 h 6870879"/>
              <a:gd name="connsiteX4" fmla="*/ 0 w 4133611"/>
              <a:gd name="connsiteY4" fmla="*/ 12879 h 687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3611" h="6870879">
                <a:moveTo>
                  <a:pt x="0" y="12879"/>
                </a:moveTo>
                <a:lnTo>
                  <a:pt x="4133611" y="0"/>
                </a:lnTo>
                <a:lnTo>
                  <a:pt x="3348000" y="6870879"/>
                </a:lnTo>
                <a:lnTo>
                  <a:pt x="0" y="6870879"/>
                </a:lnTo>
                <a:lnTo>
                  <a:pt x="0" y="128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D7BD72E6-1F77-0F4F-99C7-CDE9FC98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0001" y="1080000"/>
            <a:ext cx="6769014" cy="5025378"/>
          </a:xfrm>
        </p:spPr>
        <p:txBody>
          <a:bodyPr/>
          <a:lstStyle>
            <a:lvl1pPr>
              <a:spcBef>
                <a:spcPts val="600"/>
              </a:spcBef>
              <a:buClrTx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720000">
              <a:spcBef>
                <a:spcPts val="600"/>
              </a:spcBef>
              <a:buClrTx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080000">
              <a:spcBef>
                <a:spcPts val="600"/>
              </a:spcBef>
              <a:buClrTx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5FAD132-7247-4943-8756-FB1B42F4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55399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2697253C-4240-2DE5-241D-6F79B134E7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E49A80E2-2179-9D0B-A180-333D185AA8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4E9D9BAC-00CB-CF90-33FE-4FD2AF14E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541266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nuel indlæsning 1">
            <a:extLst>
              <a:ext uri="{FF2B5EF4-FFF2-40B4-BE49-F238E27FC236}">
                <a16:creationId xmlns:a16="http://schemas.microsoft.com/office/drawing/2014/main" id="{C1C202A1-E056-E2E0-858A-B11C91863D7D}"/>
              </a:ext>
            </a:extLst>
          </p:cNvPr>
          <p:cNvSpPr>
            <a:spLocks noChangeAspect="1"/>
          </p:cNvSpPr>
          <p:nvPr/>
        </p:nvSpPr>
        <p:spPr>
          <a:xfrm flipH="1">
            <a:off x="0" y="2708113"/>
            <a:ext cx="12192000" cy="4149887"/>
          </a:xfrm>
          <a:prstGeom prst="flowChartManualInp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7920000" cy="553998"/>
          </a:xfrm>
          <a:prstGeom prst="rect">
            <a:avLst/>
          </a:prstGeom>
        </p:spPr>
        <p:txBody>
          <a:bodyPr/>
          <a:lstStyle>
            <a:lvl1pPr>
              <a:defRPr sz="36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63282B2D-EDC0-1744-AB89-A09556139B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276" y="4043190"/>
            <a:ext cx="3744000" cy="175681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71755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Skriv navn og kontaktoplysninger</a:t>
            </a:r>
          </a:p>
        </p:txBody>
      </p:sp>
      <p:sp>
        <p:nvSpPr>
          <p:cNvPr id="11" name="Pladsholder til tekst 3">
            <a:extLst>
              <a:ext uri="{FF2B5EF4-FFF2-40B4-BE49-F238E27FC236}">
                <a16:creationId xmlns:a16="http://schemas.microsoft.com/office/drawing/2014/main" id="{D9306688-7C4E-E347-974F-A4462CC48B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51684" y="4043189"/>
            <a:ext cx="3744000" cy="175681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71755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Skriv navn og kontaktoplysninger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549FDC7-8610-6A85-1CD7-C0A6A421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001" y="6120429"/>
            <a:ext cx="2160000" cy="4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3920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id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384E7-0AB4-7441-B5F9-96ACF38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08CDF3-E58D-014E-8ADC-07E0E041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E16925C-47A6-AB40-8A37-5DFAE88A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smtClean="0"/>
              <a:t>06-10-2025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6636263-FC36-D172-003C-58D9BBAD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47C7184-ABEE-196E-E69C-81378FA5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6360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71DDF98-399A-73C1-6A76-0D87F5D23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000" y="63563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986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3" name="Pladsholder til slidenummer 5">
            <a:extLst>
              <a:ext uri="{FF2B5EF4-FFF2-40B4-BE49-F238E27FC236}">
                <a16:creationId xmlns:a16="http://schemas.microsoft.com/office/drawing/2014/main" id="{06F05687-C8C9-2987-EB9A-C509041A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08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986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sidefod 6">
            <a:extLst>
              <a:ext uri="{FF2B5EF4-FFF2-40B4-BE49-F238E27FC236}">
                <a16:creationId xmlns:a16="http://schemas.microsoft.com/office/drawing/2014/main" id="{CECDAB00-7182-687F-414F-D6394BD24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986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/>
              <a:t>cybersikker.alexandra.dk</a:t>
            </a:r>
          </a:p>
        </p:txBody>
      </p:sp>
    </p:spTree>
    <p:extLst>
      <p:ext uri="{BB962C8B-B14F-4D97-AF65-F5344CB8AC3E}">
        <p14:creationId xmlns:p14="http://schemas.microsoft.com/office/powerpoint/2010/main" val="330842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SIKKER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kredsløb, elektronik, Elektronisk komponent, Elektroteknik&#10;&#10;AI-genereret indhold kan være ukorrekt.">
            <a:extLst>
              <a:ext uri="{FF2B5EF4-FFF2-40B4-BE49-F238E27FC236}">
                <a16:creationId xmlns:a16="http://schemas.microsoft.com/office/drawing/2014/main" id="{B083C026-0090-3194-76FE-2AB9675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411" r="21876"/>
          <a:stretch>
            <a:fillRect/>
          </a:stretch>
        </p:blipFill>
        <p:spPr>
          <a:xfrm>
            <a:off x="2667157" y="-1"/>
            <a:ext cx="9524843" cy="4498123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da-DK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97286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ontak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84700FE0-3C32-8F5C-A9D6-F84B59A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356349"/>
            <a:ext cx="2743200" cy="365125"/>
          </a:xfrm>
        </p:spPr>
        <p:txBody>
          <a:bodyPr/>
          <a:lstStyle/>
          <a:p>
            <a:fld id="{2EE2683A-6B2B-964B-B78D-BF9CF3DA3F7B}" type="datetime1">
              <a:rPr lang="da-DK" smtClean="0"/>
              <a:t>06-10-2025</a:t>
            </a:fld>
            <a:endParaRPr lang="da-DK"/>
          </a:p>
        </p:txBody>
      </p:sp>
      <p:sp>
        <p:nvSpPr>
          <p:cNvPr id="6" name="Pladsholder til sidefod 7">
            <a:extLst>
              <a:ext uri="{FF2B5EF4-FFF2-40B4-BE49-F238E27FC236}">
                <a16:creationId xmlns:a16="http://schemas.microsoft.com/office/drawing/2014/main" id="{59524C84-CFEB-9940-04C5-D411D7EF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7" name="Pladsholder til slidenummer 8">
            <a:extLst>
              <a:ext uri="{FF2B5EF4-FFF2-40B4-BE49-F238E27FC236}">
                <a16:creationId xmlns:a16="http://schemas.microsoft.com/office/drawing/2014/main" id="{1CF4CAFC-21EA-E01D-3132-21873B0A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0815" y="6356350"/>
            <a:ext cx="2743200" cy="365125"/>
          </a:xfrm>
        </p:spPr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" name="Dokument 1">
            <a:extLst>
              <a:ext uri="{FF2B5EF4-FFF2-40B4-BE49-F238E27FC236}">
                <a16:creationId xmlns:a16="http://schemas.microsoft.com/office/drawing/2014/main" id="{C5BA8FC3-060D-F0A5-8322-9D30A0E1929B}"/>
              </a:ext>
            </a:extLst>
          </p:cNvPr>
          <p:cNvSpPr/>
          <p:nvPr userDrawn="1"/>
        </p:nvSpPr>
        <p:spPr>
          <a:xfrm rot="10800000" flipH="1">
            <a:off x="0" y="4067175"/>
            <a:ext cx="12191999" cy="2790825"/>
          </a:xfrm>
          <a:prstGeom prst="flowChartDocument">
            <a:avLst/>
          </a:prstGeom>
          <a:solidFill>
            <a:srgbClr val="003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F58C07F-51C5-9418-EE26-0A4AF7500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2506824"/>
            <a:ext cx="2283038" cy="941136"/>
          </a:xfrm>
        </p:spPr>
        <p:txBody>
          <a:bodyPr/>
          <a:lstStyle>
            <a:lvl1pPr>
              <a:defRPr>
                <a:solidFill>
                  <a:srgbClr val="003843"/>
                </a:solidFill>
              </a:defRPr>
            </a:lvl1pPr>
          </a:lstStyle>
          <a:p>
            <a:r>
              <a:rPr lang="da-DK"/>
              <a:t>Kontakt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526AB892-77E9-213C-01EC-851AF190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622287"/>
            <a:ext cx="3124200" cy="14935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323A5C4-9B4E-1258-C4C2-C5DB2E0EA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344053"/>
            <a:ext cx="2808000" cy="24104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671E023-46C6-ED0A-AB96-BDE486EB933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249" y="3048642"/>
            <a:ext cx="1926327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63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ORSIDE">
    <p:bg>
      <p:bgPr>
        <a:solidFill>
          <a:srgbClr val="00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kument 7">
            <a:extLst>
              <a:ext uri="{FF2B5EF4-FFF2-40B4-BE49-F238E27FC236}">
                <a16:creationId xmlns:a16="http://schemas.microsoft.com/office/drawing/2014/main" id="{97F39815-501E-76A3-FA96-C8C693D7E23B}"/>
              </a:ext>
            </a:extLst>
          </p:cNvPr>
          <p:cNvSpPr/>
          <p:nvPr userDrawn="1"/>
        </p:nvSpPr>
        <p:spPr>
          <a:xfrm rot="10800000">
            <a:off x="0" y="5816905"/>
            <a:ext cx="12192000" cy="1057488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91AE4081-3EA7-075E-3612-780F81369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000" y="6436800"/>
            <a:ext cx="3240000" cy="198468"/>
          </a:xfrm>
          <a:prstGeom prst="rect">
            <a:avLst/>
          </a:prstGeom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54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da-DK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  <a:prstGeom prst="rect">
            <a:avLst/>
          </a:prstGeo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a-DK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4582793"/>
            <a:ext cx="7926334" cy="455332"/>
          </a:xfrm>
          <a:prstGeom prst="rect">
            <a:avLst/>
          </a:prstGeom>
        </p:spPr>
        <p:txBody>
          <a:bodyPr/>
          <a:lstStyle>
            <a:lvl1pPr>
              <a:buNone/>
              <a:defRPr sz="1200" cap="all" baseline="0">
                <a:solidFill>
                  <a:srgbClr val="EF7B42"/>
                </a:solidFill>
              </a:defRPr>
            </a:lvl1pPr>
          </a:lstStyle>
          <a:p>
            <a:pPr lvl="0"/>
            <a:endParaRPr lang="da-DK" noProof="0"/>
          </a:p>
        </p:txBody>
      </p:sp>
      <p:pic>
        <p:nvPicPr>
          <p:cNvPr id="5" name="Billede 4" descr="Et billede, der indeholder skærmbillede, Font/skrifttype, sort, design&#10;&#10;Automatisk genereret beskrivelse">
            <a:extLst>
              <a:ext uri="{FF2B5EF4-FFF2-40B4-BE49-F238E27FC236}">
                <a16:creationId xmlns:a16="http://schemas.microsoft.com/office/drawing/2014/main" id="{D03C3022-C89B-6AA5-8FDB-85599E93B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2001" y="6178407"/>
            <a:ext cx="2160000" cy="377478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BA055593-DECD-D9E4-92C2-9A4226968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0000" cy="1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BÆREDYG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 descr="Et billede, der indeholder træ, person, udendørs, tøj&#10;&#10;AI-genereret indhold kan være ukorrekt.">
            <a:extLst>
              <a:ext uri="{FF2B5EF4-FFF2-40B4-BE49-F238E27FC236}">
                <a16:creationId xmlns:a16="http://schemas.microsoft.com/office/drawing/2014/main" id="{1D5533EA-34A2-1C3E-82C4-F40F51E1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5" y="0"/>
            <a:ext cx="8051515" cy="4528977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0018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person, fyrværkeri, lys/lygte&#10;&#10;AI-genereret indhold kan være ukorrekt.">
            <a:extLst>
              <a:ext uri="{FF2B5EF4-FFF2-40B4-BE49-F238E27FC236}">
                <a16:creationId xmlns:a16="http://schemas.microsoft.com/office/drawing/2014/main" id="{5D29AC76-5194-A073-E319-3DA1BCEA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57" y="0"/>
            <a:ext cx="8164530" cy="4592548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4041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I Sprogteknolog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person, indendørs, tøj, Ansigt&#10;&#10;AI-genereret indhold kan være ukorrekt.">
            <a:extLst>
              <a:ext uri="{FF2B5EF4-FFF2-40B4-BE49-F238E27FC236}">
                <a16:creationId xmlns:a16="http://schemas.microsoft.com/office/drawing/2014/main" id="{869A67AF-8795-6ADF-B0C8-6490163748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4265662" y="0"/>
            <a:ext cx="7926338" cy="4687743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799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SUND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lede 16" descr="Et billede, der indeholder skærmbillede, elektronik, musik&#10;&#10;AI-genereret indhold kan være ukorrekt.">
            <a:extLst>
              <a:ext uri="{FF2B5EF4-FFF2-40B4-BE49-F238E27FC236}">
                <a16:creationId xmlns:a16="http://schemas.microsoft.com/office/drawing/2014/main" id="{0C704087-8C8C-A1EB-7981-3819ABE4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365" y="0"/>
            <a:ext cx="8018635" cy="4510482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3175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- 1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550DC7-A416-CF41-A483-9ADA70B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620000"/>
            <a:ext cx="1044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 indent="-358775">
              <a:spcBef>
                <a:spcPts val="600"/>
              </a:spcBef>
              <a:buClrTx/>
              <a:tabLst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 indent="-360000">
              <a:spcBef>
                <a:spcPts val="600"/>
              </a:spcBef>
              <a:buClrTx/>
              <a:tabLst/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80000" indent="-360000">
              <a:defRPr>
                <a:latin typeface="Montserrat" pitchFamily="2" charset="77"/>
                <a:cs typeface="Arial" panose="020B060402020202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1BB2F60C-788E-9A59-EF13-8032606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C715199F-1D98-9548-D278-C6709A1D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1842143F-A33C-07B8-623A-3A8B9C79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15229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vid side - 1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550DC7-A416-CF41-A483-9ADA70B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504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 indent="-358775">
              <a:spcBef>
                <a:spcPts val="600"/>
              </a:spcBef>
              <a:buClrTx/>
              <a:tabLst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 indent="-360000">
              <a:spcBef>
                <a:spcPts val="600"/>
              </a:spcBef>
              <a:buClrTx/>
              <a:tabLst/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80000" indent="-360000">
              <a:defRPr>
                <a:latin typeface="Montserrat" pitchFamily="2" charset="77"/>
                <a:cs typeface="Arial" panose="020B060402020202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1BB2F60C-788E-9A59-EF13-8032606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C715199F-1D98-9548-D278-C6709A1D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1842143F-A33C-07B8-623A-3A8B9C79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D059A8-DCE4-A46D-60D3-F398DD48F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620000"/>
            <a:ext cx="5040000" cy="4337050"/>
          </a:xfrm>
        </p:spPr>
        <p:txBody>
          <a:bodyPr/>
          <a:lstStyle>
            <a:lvl2pPr>
              <a:defRPr lang="da-DK" sz="2000" kern="1200" noProof="0" dirty="0" smtClean="0">
                <a:solidFill>
                  <a:srgbClr val="3434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da-DK" sz="1800" kern="1200" dirty="0">
                <a:solidFill>
                  <a:srgbClr val="343434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39453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2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e 3">
            <a:extLst>
              <a:ext uri="{FF2B5EF4-FFF2-40B4-BE49-F238E27FC236}">
                <a16:creationId xmlns:a16="http://schemas.microsoft.com/office/drawing/2014/main" id="{64C8BE60-2B52-C474-A2CB-1F64FF30550F}"/>
              </a:ext>
            </a:extLst>
          </p:cNvPr>
          <p:cNvGrpSpPr>
            <a:grpSpLocks/>
          </p:cNvGrpSpPr>
          <p:nvPr/>
        </p:nvGrpSpPr>
        <p:grpSpPr>
          <a:xfrm>
            <a:off x="6168866" y="0"/>
            <a:ext cx="6023133" cy="6875719"/>
            <a:chOff x="6168866" y="0"/>
            <a:chExt cx="6023133" cy="6875719"/>
          </a:xfrm>
        </p:grpSpPr>
        <p:sp>
          <p:nvSpPr>
            <p:cNvPr id="2" name="Right Triangle 5">
              <a:extLst>
                <a:ext uri="{FF2B5EF4-FFF2-40B4-BE49-F238E27FC236}">
                  <a16:creationId xmlns:a16="http://schemas.microsoft.com/office/drawing/2014/main" id="{BDA80A67-9751-09B1-DB0C-8281D5DF6CC4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3876182" y="2292684"/>
              <a:ext cx="6875719" cy="2290351"/>
            </a:xfrm>
            <a:prstGeom prst="rtTriangle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D1B89683-95FC-5F47-3B48-A48206CDFC66}"/>
                </a:ext>
              </a:extLst>
            </p:cNvPr>
            <p:cNvSpPr>
              <a:spLocks/>
            </p:cNvSpPr>
            <p:nvPr userDrawn="1"/>
          </p:nvSpPr>
          <p:spPr>
            <a:xfrm>
              <a:off x="8459216" y="0"/>
              <a:ext cx="3732783" cy="6858000"/>
            </a:xfrm>
            <a:prstGeom prst="rect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FFC66B-5AED-2744-BFAE-4D029775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6513171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defRPr sz="24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>
              <a:spcBef>
                <a:spcPts val="600"/>
              </a:spcBef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Pladsholder til dato 7">
            <a:extLst>
              <a:ext uri="{FF2B5EF4-FFF2-40B4-BE49-F238E27FC236}">
                <a16:creationId xmlns:a16="http://schemas.microsoft.com/office/drawing/2014/main" id="{2E08A753-BCB9-AF7C-B2E7-E96AE441A1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A29B5240-8D55-E294-932C-E33FA9A3B5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5E4341C0-49C3-7B86-12E9-938EE4813F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068642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000" y="1620000"/>
            <a:ext cx="10439999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/>
              <a:t>Klik for at redigere</a:t>
            </a:r>
          </a:p>
          <a:p>
            <a:pPr lvl="2"/>
            <a:r>
              <a:rPr lang="da-DK" noProof="0"/>
              <a:t>Andet niveau</a:t>
            </a:r>
          </a:p>
          <a:p>
            <a:pPr lvl="3"/>
            <a:r>
              <a:rPr lang="da-DK" noProof="0"/>
              <a:t>Tredje niveau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B6D30-42BF-CA45-976E-18C42243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9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endParaRPr lang="da-DK"/>
          </a:p>
        </p:txBody>
      </p:sp>
      <p:sp>
        <p:nvSpPr>
          <p:cNvPr id="5" name="Pladsholder til dato 33">
            <a:extLst>
              <a:ext uri="{FF2B5EF4-FFF2-40B4-BE49-F238E27FC236}">
                <a16:creationId xmlns:a16="http://schemas.microsoft.com/office/drawing/2014/main" id="{52560EC3-C564-7D2C-3E25-B5570F0A3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1466" y="6557851"/>
            <a:ext cx="2889068" cy="18256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9" name="Pladsholder til sidefod 34">
            <a:extLst>
              <a:ext uri="{FF2B5EF4-FFF2-40B4-BE49-F238E27FC236}">
                <a16:creationId xmlns:a16="http://schemas.microsoft.com/office/drawing/2014/main" id="{93A74E4A-F71B-4F89-2B52-996CFE61B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345" y="6557851"/>
            <a:ext cx="3138687" cy="182562"/>
          </a:xfrm>
          <a:prstGeom prst="rect">
            <a:avLst/>
          </a:prstGeom>
        </p:spPr>
        <p:txBody>
          <a:bodyPr/>
          <a:lstStyle>
            <a:lvl1pPr algn="l">
              <a:defRPr sz="800" cap="all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a-DK"/>
              <a:t>cybersikker.alexandra.dk</a:t>
            </a:r>
          </a:p>
        </p:txBody>
      </p:sp>
      <p:sp>
        <p:nvSpPr>
          <p:cNvPr id="10" name="Pladsholder til slidenummer 35">
            <a:extLst>
              <a:ext uri="{FF2B5EF4-FFF2-40B4-BE49-F238E27FC236}">
                <a16:creationId xmlns:a16="http://schemas.microsoft.com/office/drawing/2014/main" id="{3813305E-16A2-1B20-40D8-1AC807D54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5251" y="6567126"/>
            <a:ext cx="1944404" cy="215444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678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4" r:id="rId18"/>
    <p:sldLayoutId id="2147483653" r:id="rId19"/>
    <p:sldLayoutId id="2147483660" r:id="rId20"/>
    <p:sldLayoutId id="2147483690" r:id="rId21"/>
  </p:sldLayoutIdLst>
  <p:hf hdr="0"/>
  <p:txStyles>
    <p:titleStyle>
      <a:lvl1pPr marL="0" algn="l" defTabSz="457200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baseline="0" dirty="0">
          <a:solidFill>
            <a:srgbClr val="343434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360000" indent="-3600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rgbClr val="343434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  <a:lvl2pPr marL="327538" indent="-360000" algn="l" defTabSz="457200" rtl="0" eaLnBrk="1" latinLnBrk="0" hangingPunct="1">
        <a:lnSpc>
          <a:spcPct val="114000"/>
        </a:lnSpc>
        <a:spcBef>
          <a:spcPts val="1176"/>
        </a:spcBef>
        <a:buClr>
          <a:srgbClr val="D76432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720000" indent="-3600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2000" kern="1200">
          <a:solidFill>
            <a:srgbClr val="343434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3pPr>
      <a:lvl4pPr marL="1080000" indent="-360000" algn="l" defTabSz="457200" rtl="0" eaLnBrk="1" latinLnBrk="0" hangingPunct="1">
        <a:lnSpc>
          <a:spcPct val="114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rgbClr val="343434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4pPr>
      <a:lvl5pPr marL="0" indent="0" algn="l" defTabSz="457200" rtl="0" eaLnBrk="1" latinLnBrk="0" hangingPunct="1">
        <a:lnSpc>
          <a:spcPct val="114000"/>
        </a:lnSpc>
        <a:spcBef>
          <a:spcPct val="20000"/>
        </a:spcBef>
        <a:buClr>
          <a:srgbClr val="D76432"/>
        </a:buClr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ecdsbit.blogspot.com/2016/09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24.sv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7.svg"/><Relationship Id="rId5" Type="http://schemas.openxmlformats.org/officeDocument/2006/relationships/image" Target="../media/image24.svg"/><Relationship Id="rId15" Type="http://schemas.openxmlformats.org/officeDocument/2006/relationships/image" Target="../media/image35.sv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3.svg"/><Relationship Id="rId5" Type="http://schemas.openxmlformats.org/officeDocument/2006/relationships/image" Target="../media/image24.svg"/><Relationship Id="rId15" Type="http://schemas.openxmlformats.org/officeDocument/2006/relationships/image" Target="../media/image39.sv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24.sv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24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5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5" Type="http://schemas.openxmlformats.org/officeDocument/2006/relationships/image" Target="../media/image24.svg"/><Relationship Id="rId10" Type="http://schemas.openxmlformats.org/officeDocument/2006/relationships/image" Target="../media/image45.sv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41.svg"/><Relationship Id="rId5" Type="http://schemas.openxmlformats.org/officeDocument/2006/relationships/image" Target="../media/image24.sv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51.png"/><Relationship Id="rId17" Type="http://schemas.openxmlformats.org/officeDocument/2006/relationships/image" Target="../media/image47.svg"/><Relationship Id="rId2" Type="http://schemas.openxmlformats.org/officeDocument/2006/relationships/image" Target="../media/image2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41.svg"/><Relationship Id="rId5" Type="http://schemas.openxmlformats.org/officeDocument/2006/relationships/image" Target="../media/image24.svg"/><Relationship Id="rId15" Type="http://schemas.openxmlformats.org/officeDocument/2006/relationships/image" Target="../media/image32.sv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52.svg"/><Relationship Id="rId2" Type="http://schemas.openxmlformats.org/officeDocument/2006/relationships/image" Target="../media/image21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51.png"/><Relationship Id="rId5" Type="http://schemas.openxmlformats.org/officeDocument/2006/relationships/image" Target="../media/image24.svg"/><Relationship Id="rId15" Type="http://schemas.openxmlformats.org/officeDocument/2006/relationships/image" Target="../media/image49.png"/><Relationship Id="rId10" Type="http://schemas.openxmlformats.org/officeDocument/2006/relationships/image" Target="../media/image4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46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55.svg"/><Relationship Id="rId2" Type="http://schemas.openxmlformats.org/officeDocument/2006/relationships/image" Target="../media/image2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41.svg"/><Relationship Id="rId5" Type="http://schemas.openxmlformats.org/officeDocument/2006/relationships/image" Target="../media/image24.svg"/><Relationship Id="rId15" Type="http://schemas.openxmlformats.org/officeDocument/2006/relationships/image" Target="../media/image53.svg"/><Relationship Id="rId10" Type="http://schemas.openxmlformats.org/officeDocument/2006/relationships/image" Target="../media/image40.png"/><Relationship Id="rId19" Type="http://schemas.openxmlformats.org/officeDocument/2006/relationships/image" Target="../media/image47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5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2.svg"/><Relationship Id="rId17" Type="http://schemas.openxmlformats.org/officeDocument/2006/relationships/image" Target="../media/image49.png"/><Relationship Id="rId2" Type="http://schemas.openxmlformats.org/officeDocument/2006/relationships/image" Target="../media/image21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5" Type="http://schemas.openxmlformats.org/officeDocument/2006/relationships/image" Target="../media/image54.png"/><Relationship Id="rId10" Type="http://schemas.openxmlformats.org/officeDocument/2006/relationships/image" Target="../media/image4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53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wall.com/joh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lexandrainst/IU-kursus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0A64-59FC-FC96-6860-49FD3869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4A075-F9AD-14F3-1AAA-09A909E5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9982093" cy="2319469"/>
          </a:xfrm>
        </p:spPr>
        <p:txBody>
          <a:bodyPr/>
          <a:lstStyle/>
          <a:p>
            <a:r>
              <a:rPr lang="da-DK" noProof="0" err="1"/>
              <a:t>Cybersikkerhed</a:t>
            </a:r>
            <a:endParaRPr lang="da-DK" noProof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F200742-2569-8A30-6A17-F1949681A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noProof="0"/>
              <a:t>Generelle koncepter anvendt I flere hovedforløb</a:t>
            </a:r>
          </a:p>
          <a:p>
            <a:endParaRPr lang="da-DK" noProof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04ECDC3-90B1-2A7B-7E2B-BFB4FE2DE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50757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E9D9-2A53-D18B-C8C0-F547A7EE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D7C5-CBFD-C265-650F-52940EC4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er </a:t>
            </a:r>
            <a:r>
              <a:rPr lang="da-DK" noProof="0" err="1"/>
              <a:t>cybersikkerhed</a:t>
            </a:r>
            <a:r>
              <a:rPr lang="da-DK" noProof="0"/>
              <a:t> egentligt?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2D3E0-6112-F008-70C9-70E4A2EA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Mange ting, ikke kun teknik, kan påvirke “</a:t>
            </a:r>
            <a:r>
              <a:rPr lang="da-DK" noProof="0" err="1"/>
              <a:t>cybersikkerhed</a:t>
            </a:r>
            <a:r>
              <a:rPr lang="da-DK" noProof="0"/>
              <a:t>” </a:t>
            </a:r>
          </a:p>
          <a:p>
            <a:r>
              <a:rPr lang="da-DK" noProof="0"/>
              <a:t>Vi vil forsøge at give et overblik over nogle aspekter, men listen er ikke udtømmende</a:t>
            </a:r>
          </a:p>
          <a:p>
            <a:r>
              <a:rPr lang="da-DK" noProof="0"/>
              <a:t>Der bliver også brugt mange udtryk – vi vil forsøge at give en forklaring på nogle af dem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394C-CF10-2208-F7EE-1E9A8803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8EDB-47AF-B1B0-B4E8-ED3EF62D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7F8B-A56D-D90A-E5A2-5FA87223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7598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B7DC0-3067-4FEB-4F79-E7A225FB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B2D4-0880-1F05-095C-ACDEAFD9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</a:t>
            </a:r>
            <a:r>
              <a:rPr lang="da-DK" noProof="0"/>
              <a:t> er ikke absolut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EDBB5-EA70-C7C0-4B17-04A48139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Man er aldrig færdig med </a:t>
            </a:r>
            <a:r>
              <a:rPr lang="da-DK" noProof="0" err="1"/>
              <a:t>cybersikkerhed</a:t>
            </a:r>
            <a:endParaRPr lang="da-DK" noProof="0"/>
          </a:p>
          <a:p>
            <a:pPr lvl="2"/>
            <a:r>
              <a:rPr lang="da-DK" noProof="0"/>
              <a:t>Nye trusler og angreb opstår løbende</a:t>
            </a:r>
          </a:p>
          <a:p>
            <a:endParaRPr lang="da-DK" noProof="0"/>
          </a:p>
          <a:p>
            <a:r>
              <a:rPr lang="da-DK" noProof="0"/>
              <a:t>Der findes mange sikkerheds checklister</a:t>
            </a:r>
          </a:p>
          <a:p>
            <a:pPr lvl="1"/>
            <a:r>
              <a:rPr lang="da-DK" noProof="0"/>
              <a:t>Men de skal altid tilpasses organisationen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E7A94-6EC8-B2E7-FAA5-5F12A729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A39B-02BE-5256-E583-A9A32915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E21D-F524-65F4-0D28-9E3CCBCA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609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DFF-DFC1-4FB5-EFF7-D4330918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4E1E-0B91-BFFA-6687-23EA4131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Planen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1376-9C1D-B416-18D9-3AF36C18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 noProof="0"/>
              <a:t>  Mål: “Vi skal beskytte XYZ”</a:t>
            </a:r>
          </a:p>
          <a:p>
            <a:pPr marL="0" indent="0">
              <a:buNone/>
            </a:pPr>
            <a:endParaRPr lang="da-DK" sz="2800" noProof="0"/>
          </a:p>
          <a:p>
            <a:pPr marL="817200" lvl="2" indent="-457200">
              <a:buFont typeface="+mj-lt"/>
              <a:buAutoNum type="arabicPeriod"/>
            </a:pPr>
            <a:r>
              <a:rPr lang="da-DK" noProof="0"/>
              <a:t>Men hvad er XYZ? </a:t>
            </a:r>
          </a:p>
          <a:p>
            <a:pPr marL="817200" lvl="2" indent="-457200">
              <a:buFont typeface="+mj-lt"/>
              <a:buAutoNum type="arabicPeriod"/>
            </a:pPr>
            <a:r>
              <a:rPr lang="da-DK" noProof="0"/>
              <a:t>Hvad skal det beskyttes mod?</a:t>
            </a:r>
          </a:p>
          <a:p>
            <a:pPr marL="817200" lvl="2" indent="-457200">
              <a:buFont typeface="+mj-lt"/>
              <a:buAutoNum type="arabicPeriod"/>
            </a:pPr>
            <a:r>
              <a:rPr lang="da-DK" noProof="0"/>
              <a:t>Hvordan kan vi opnå det? (sikkerhedsmekanismer)</a:t>
            </a:r>
          </a:p>
          <a:p>
            <a:pPr lvl="2"/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C6DD0-A2C6-C51B-FECA-765FE660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635A-CFC5-5B19-B5BF-5425033A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4635-8F83-8095-CE97-7EFF0356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3472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64C7-22B6-44DC-A1FF-61F7AFE00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14C2-CA27-11BD-368F-8C84B668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skal beskyttes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F7F2-DA63-AB61-A9C9-C240EF6B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Forskellige slags data – ikke kun person data, IP (forretningshemmeligheder) og andet følsomt</a:t>
            </a:r>
          </a:p>
          <a:p>
            <a:endParaRPr lang="da-DK" noProof="0"/>
          </a:p>
          <a:p>
            <a:r>
              <a:rPr lang="da-DK" noProof="0"/>
              <a:t>Funktioner: netværksadgang, adgang til operativ systemer, osv.</a:t>
            </a:r>
          </a:p>
          <a:p>
            <a:endParaRPr lang="da-DK" noProof="0"/>
          </a:p>
          <a:p>
            <a:r>
              <a:rPr lang="da-DK" noProof="0" err="1"/>
              <a:t>Resourcer</a:t>
            </a:r>
            <a:r>
              <a:rPr lang="da-DK" noProof="0"/>
              <a:t> der giver mulighed for at angribe andet (</a:t>
            </a:r>
            <a:r>
              <a:rPr lang="da-DK" noProof="0" err="1"/>
              <a:t>pivotering</a:t>
            </a:r>
            <a:r>
              <a:rPr lang="da-DK" noProof="0"/>
              <a:t>)–</a:t>
            </a:r>
          </a:p>
          <a:p>
            <a:pPr lvl="2"/>
            <a:r>
              <a:rPr lang="da-DK" noProof="0" err="1"/>
              <a:t>BlockChain</a:t>
            </a:r>
            <a:r>
              <a:rPr lang="da-DK" noProof="0"/>
              <a:t> </a:t>
            </a:r>
            <a:r>
              <a:rPr lang="da-DK" noProof="0" err="1"/>
              <a:t>mining</a:t>
            </a:r>
            <a:endParaRPr lang="da-DK" noProof="0"/>
          </a:p>
          <a:p>
            <a:pPr lvl="2"/>
            <a:r>
              <a:rPr lang="da-DK" noProof="0" err="1"/>
              <a:t>Mirai</a:t>
            </a:r>
            <a:r>
              <a:rPr lang="da-DK" noProof="0"/>
              <a:t> og </a:t>
            </a:r>
            <a:r>
              <a:rPr lang="da-DK" noProof="0" err="1"/>
              <a:t>DDoS</a:t>
            </a:r>
            <a:r>
              <a:rPr lang="da-DK" noProof="0"/>
              <a:t> på DYN DNS servere 2016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7061-C386-D8EE-F5E7-D5102262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5F29-88D5-2287-8935-CCC577BF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9BAB-A203-D5AC-2232-0B9C03B6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9920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5C38A-07C3-0423-AF90-4168FD4E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7CBD-FE4A-540D-017F-3168FFDE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Husk dokumentation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226A-1419-11F1-E00C-3CB604C8D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noProof="0"/>
          </a:p>
          <a:p>
            <a:endParaRPr lang="da-DK" noProof="0"/>
          </a:p>
          <a:p>
            <a:r>
              <a:rPr lang="da-DK" sz="2800" noProof="0"/>
              <a:t>Gennemgående tema</a:t>
            </a:r>
          </a:p>
          <a:p>
            <a:r>
              <a:rPr lang="da-DK" sz="2800" noProof="0"/>
              <a:t>Dokumenter beslutninger og valg, så er det lettere at kommunikere hvad er omfattet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A8DD0-DB57-BB24-47BE-05C7DB6C0E7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4914-18F2-963D-91BB-55C358DFB8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9AC5-27BB-D2DA-2166-9924E662A3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21486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458F-E6BD-C7C2-5025-526D9342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E6A3-792C-91B8-6ADF-AB88CC01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CIA modellen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DA1A-E3B2-F17B-6198-3E5ED389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Kendt model til at beskrive sikkerhedsbehov ved data</a:t>
            </a:r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r>
              <a:rPr lang="da-DK" noProof="0"/>
              <a:t>Bemærk: Fortrolighed og tilgængelighed kan være modstridige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01BFC-A59F-9068-196A-266F07DC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7D69B-82F2-B43C-570F-16C46ADA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305A-F185-737D-3C82-5AFE8026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15</a:t>
            </a:fld>
            <a:endParaRPr lang="da-DK" noProof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9C53D6-430B-E31F-F88F-DD4BCC56B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61627"/>
              </p:ext>
            </p:extLst>
          </p:nvPr>
        </p:nvGraphicFramePr>
        <p:xfrm>
          <a:off x="1403498" y="2190314"/>
          <a:ext cx="8448159" cy="225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008">
                  <a:extLst>
                    <a:ext uri="{9D8B030D-6E8A-4147-A177-3AD203B41FA5}">
                      <a16:colId xmlns:a16="http://schemas.microsoft.com/office/drawing/2014/main" val="1800375337"/>
                    </a:ext>
                  </a:extLst>
                </a:gridCol>
                <a:gridCol w="1845580">
                  <a:extLst>
                    <a:ext uri="{9D8B030D-6E8A-4147-A177-3AD203B41FA5}">
                      <a16:colId xmlns:a16="http://schemas.microsoft.com/office/drawing/2014/main" val="786209165"/>
                    </a:ext>
                  </a:extLst>
                </a:gridCol>
                <a:gridCol w="1856629">
                  <a:extLst>
                    <a:ext uri="{9D8B030D-6E8A-4147-A177-3AD203B41FA5}">
                      <a16:colId xmlns:a16="http://schemas.microsoft.com/office/drawing/2014/main" val="1684037349"/>
                    </a:ext>
                  </a:extLst>
                </a:gridCol>
                <a:gridCol w="4050942">
                  <a:extLst>
                    <a:ext uri="{9D8B030D-6E8A-4147-A177-3AD203B41FA5}">
                      <a16:colId xmlns:a16="http://schemas.microsoft.com/office/drawing/2014/main" val="2333061872"/>
                    </a:ext>
                  </a:extLst>
                </a:gridCol>
              </a:tblGrid>
              <a:tr h="716254">
                <a:tc gridSpan="4">
                  <a:txBody>
                    <a:bodyPr/>
                    <a:lstStyle/>
                    <a:p>
                      <a:pPr algn="ctr"/>
                      <a:r>
                        <a:rPr lang="da-DK" sz="2800" noProof="0"/>
                        <a:t>CIA-modellen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04893"/>
                  </a:ext>
                </a:extLst>
              </a:tr>
              <a:tr h="512614">
                <a:tc>
                  <a:txBody>
                    <a:bodyPr/>
                    <a:lstStyle/>
                    <a:p>
                      <a:r>
                        <a:rPr lang="da-DK" b="1" noProof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err="1"/>
                        <a:t>Confidentiality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Fortrolighed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Data holdes hemmeligt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42581"/>
                  </a:ext>
                </a:extLst>
              </a:tr>
              <a:tr h="512614">
                <a:tc>
                  <a:txBody>
                    <a:bodyPr/>
                    <a:lstStyle/>
                    <a:p>
                      <a:r>
                        <a:rPr lang="da-DK" b="1" noProof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err="1"/>
                        <a:t>Integrity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Integritet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Datas korrekthed opretholdes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801757"/>
                  </a:ext>
                </a:extLst>
              </a:tr>
              <a:tr h="512614">
                <a:tc>
                  <a:txBody>
                    <a:bodyPr/>
                    <a:lstStyle/>
                    <a:p>
                      <a:r>
                        <a:rPr lang="da-DK" b="1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err="1"/>
                        <a:t>Availability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Tilgængelighed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Data er tilgængelige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52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A6647-0A5D-F74B-883D-85AD3755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D414-BDDC-E275-EFD4-A2497B9C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CIA modellen anvendt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7AB8-5A08-4C38-F7F5-680F5400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Hvilke(t) CIA element(er) er mest kritisk for følgende datatyper:</a:t>
            </a:r>
          </a:p>
          <a:p>
            <a:endParaRPr lang="da-DK" noProof="0"/>
          </a:p>
          <a:p>
            <a:r>
              <a:rPr lang="da-DK" noProof="0"/>
              <a:t>HR’s medarbejder database?</a:t>
            </a:r>
          </a:p>
          <a:p>
            <a:r>
              <a:rPr lang="da-DK" noProof="0"/>
              <a:t>Salgsafdelingens ordre og faktura system?</a:t>
            </a:r>
          </a:p>
          <a:p>
            <a:r>
              <a:rPr lang="da-DK" noProof="0" err="1"/>
              <a:t>BaneDanmarks</a:t>
            </a:r>
            <a:r>
              <a:rPr lang="da-DK" noProof="0"/>
              <a:t> signal system?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5F2F-DB69-C82B-D72F-3E532F77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7E86A-8CF2-3736-7DD0-51560520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77B7B-1201-4220-ABB1-1AA0BB5A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7871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4BBB-E5D7-B352-D5EF-9FAC9876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D256-F800-0F4C-8B87-5B20FE85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Operational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5764-C10D-5C5A-1869-78A2739C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000" noProof="0"/>
              <a:t>IT sikkerhed er forholdsvis velkendt og modent</a:t>
            </a:r>
          </a:p>
          <a:p>
            <a:endParaRPr lang="da-DK" sz="2000" noProof="0"/>
          </a:p>
          <a:p>
            <a:r>
              <a:rPr lang="da-DK" sz="2000" noProof="0"/>
              <a:t>OT anderledes:</a:t>
            </a:r>
          </a:p>
          <a:p>
            <a:r>
              <a:rPr lang="da-DK" sz="2000" noProof="0"/>
              <a:t>Traditionelt har sikkerhed ikke været et fokus</a:t>
            </a:r>
          </a:p>
          <a:p>
            <a:r>
              <a:rPr lang="da-DK" sz="2000" noProof="0"/>
              <a:t>Fysisk adgang kontrol: har man (fysisk) adgang til fabriksgulvet, har man adgang til styresystemerne</a:t>
            </a:r>
          </a:p>
          <a:p>
            <a:r>
              <a:rPr lang="da-DK" sz="2000" noProof="0"/>
              <a:t>Mange gamle systemer og protokoller (</a:t>
            </a:r>
            <a:r>
              <a:rPr lang="da-DK" sz="2000" noProof="0" err="1"/>
              <a:t>F.eks</a:t>
            </a:r>
            <a:r>
              <a:rPr lang="da-DK" sz="2000" noProof="0"/>
              <a:t> MODBUS og </a:t>
            </a:r>
            <a:r>
              <a:rPr lang="da-DK" sz="2000" noProof="0" err="1"/>
              <a:t>CANbus</a:t>
            </a:r>
            <a:r>
              <a:rPr lang="da-DK" sz="2000" noProof="0"/>
              <a:t>) understøtter dårligt sikkerhed</a:t>
            </a:r>
          </a:p>
          <a:p>
            <a:r>
              <a:rPr lang="da-DK" sz="2000" noProof="0"/>
              <a:t>At man kan betjene maskinen (</a:t>
            </a:r>
            <a:r>
              <a:rPr lang="da-DK" sz="2000" noProof="0" err="1"/>
              <a:t>safety</a:t>
            </a:r>
            <a:r>
              <a:rPr lang="da-DK" sz="2000" noProof="0"/>
              <a:t>) er vigtigere end sikkerhed (security)</a:t>
            </a:r>
          </a:p>
          <a:p>
            <a:r>
              <a:rPr lang="da-DK" sz="2000" noProof="0"/>
              <a:t>Oppetid på maskinen er vigtigt – man kan ikke udrulle opdateringer automatisk</a:t>
            </a:r>
          </a:p>
          <a:p>
            <a:r>
              <a:rPr lang="da-DK" sz="2000" noProof="0"/>
              <a:t>Tilgængelighed og integritet af data er vigtigst – Ellers stopper fabriksbåndet</a:t>
            </a:r>
          </a:p>
          <a:p>
            <a:r>
              <a:rPr lang="da-DK" noProof="0"/>
              <a:t> </a:t>
            </a:r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6B205-BC64-DCAC-6A6B-A0F2C9F3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B7156-E3EE-B1FC-5BA2-7A4C4A91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FCCA5-DF38-B571-8D53-F5EEA4C7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9590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7F17-B33E-B32F-E4E0-9D4C8532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952A-5631-0DBA-1CFB-59FB4AA5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IT vs. OT udfordringen?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6A8C-688B-39CA-55E7-E049F0EB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 Anvend en ”</a:t>
            </a:r>
            <a:r>
              <a:rPr lang="da-DK" noProof="0" err="1"/>
              <a:t>jumphost</a:t>
            </a:r>
            <a:r>
              <a:rPr lang="da-DK" noProof="0"/>
              <a:t>” og stol på netværks-segmentering</a:t>
            </a:r>
          </a:p>
          <a:p>
            <a:r>
              <a:rPr lang="da-DK" noProof="0"/>
              <a:t>”Industry 4.0” -&gt; Industrial </a:t>
            </a:r>
            <a:r>
              <a:rPr lang="da-DK" noProof="0" err="1"/>
              <a:t>IoT</a:t>
            </a:r>
            <a:endParaRPr lang="da-DK" noProof="0"/>
          </a:p>
          <a:p>
            <a:pPr lvl="2"/>
            <a:r>
              <a:rPr lang="da-DK" noProof="0"/>
              <a:t>Flere maskiner (og dimser) indgår i produktionen</a:t>
            </a:r>
          </a:p>
          <a:p>
            <a:pPr lvl="2"/>
            <a:r>
              <a:rPr lang="da-DK" noProof="0"/>
              <a:t>Nogle af dem integrerer med OT netværket and integrerer med IT / Cloud </a:t>
            </a:r>
            <a:r>
              <a:rPr lang="da-DK" noProof="0" err="1"/>
              <a:t>backends</a:t>
            </a:r>
            <a:endParaRPr lang="da-DK" noProof="0"/>
          </a:p>
          <a:p>
            <a:endParaRPr lang="da-DK" noProof="0"/>
          </a:p>
          <a:p>
            <a:r>
              <a:rPr lang="da-DK" noProof="0"/>
              <a:t>Ingen ”</a:t>
            </a:r>
            <a:r>
              <a:rPr lang="da-DK" noProof="0" err="1"/>
              <a:t>one-size</a:t>
            </a:r>
            <a:r>
              <a:rPr lang="da-DK" noProof="0"/>
              <a:t> </a:t>
            </a:r>
            <a:r>
              <a:rPr lang="da-DK" noProof="0" err="1"/>
              <a:t>fits</a:t>
            </a:r>
            <a:r>
              <a:rPr lang="da-DK" noProof="0"/>
              <a:t> all” løsning </a:t>
            </a:r>
            <a:r>
              <a:rPr lang="da-DK" noProof="0">
                <a:sym typeface="Wingdings" panose="05000000000000000000" pitchFamily="2" charset="2"/>
              </a:rPr>
              <a:t></a:t>
            </a:r>
          </a:p>
          <a:p>
            <a:pPr lvl="2"/>
            <a:r>
              <a:rPr lang="da-DK" noProof="0">
                <a:sym typeface="Wingdings" panose="05000000000000000000" pitchFamily="2" charset="2"/>
              </a:rPr>
              <a:t>Tænk over sikkerheden i de produkter som indgår i OT</a:t>
            </a:r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7B5B-C7BC-5D85-80E1-ADBA1BF6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4944F-FD0A-A7F9-D9AA-EA210CF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0573B-F3AF-5D8C-175A-212BB62B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0652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40AA397-1D90-5BD9-6E25-E695C0A2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708" y="3152001"/>
            <a:ext cx="9594585" cy="553998"/>
          </a:xfrm>
        </p:spPr>
        <p:txBody>
          <a:bodyPr/>
          <a:lstStyle/>
          <a:p>
            <a:r>
              <a:rPr lang="da-DK" noProof="0"/>
              <a:t>Pause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04A3587-F822-CFFD-6434-375B19F51C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47313" y="6567488"/>
            <a:ext cx="1944687" cy="214312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19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2941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2599EFF-37C3-7C82-B8C4-D2A4E935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5BD0F255-369E-C4EE-BA89-832751DDE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62716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1CE921-9197-CCFC-0DB9-5C6A4C98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3D70BA-3FA5-6FD7-2E8F-8BE12F3C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2F5C7-E84E-991D-01D3-1EDD9727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6160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BF3B2-E98E-9AE1-552C-910AA7D19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DAC1-B322-F60B-1D99-428B1027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kan gå galt?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D02E-F6A2-B4ED-4191-D3D76789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Trussel (</a:t>
            </a:r>
            <a:r>
              <a:rPr lang="da-DK" noProof="0" err="1"/>
              <a:t>threat</a:t>
            </a:r>
            <a:r>
              <a:rPr lang="da-DK" noProof="0"/>
              <a:t>) – Nogen eller noget som kan forårsage skade</a:t>
            </a:r>
          </a:p>
          <a:p>
            <a:endParaRPr lang="da-DK" noProof="0"/>
          </a:p>
          <a:p>
            <a:r>
              <a:rPr lang="da-DK" noProof="0"/>
              <a:t>Sårbarhed (</a:t>
            </a:r>
            <a:r>
              <a:rPr lang="da-DK" noProof="0" err="1"/>
              <a:t>weakness</a:t>
            </a:r>
            <a:r>
              <a:rPr lang="da-DK" noProof="0"/>
              <a:t>/</a:t>
            </a:r>
            <a:r>
              <a:rPr lang="da-DK" noProof="0" err="1"/>
              <a:t>vulnerability</a:t>
            </a:r>
            <a:r>
              <a:rPr lang="da-DK" noProof="0"/>
              <a:t>) – Noget i ”systemet” som kan udnyttes af en trussel. Ofte en manglende sikkerhedsmekanisme</a:t>
            </a:r>
          </a:p>
          <a:p>
            <a:endParaRPr lang="da-DK" noProof="0"/>
          </a:p>
          <a:p>
            <a:r>
              <a:rPr lang="da-DK" noProof="0"/>
              <a:t>Risiko – Den potentielle hændelse hvor en trussel manifesterer sig</a:t>
            </a:r>
          </a:p>
          <a:p>
            <a:pPr lvl="2"/>
            <a:r>
              <a:rPr lang="da-DK" noProof="0"/>
              <a:t>Mere om risiko i morgen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4142-D150-B3AC-7334-2C63A4A6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83C9-92A5-9BC6-7FB5-ADA709C4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7E28-FB9F-2763-0C37-832D1BB9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051502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988D-F93E-9B0D-01D8-521936C9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BE24-AAC7-FAFE-8380-83F64F85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kan følgende udsagn klassificeres som?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1C3E-0F08-7DB6-C83E-9B2005871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noProof="0"/>
          </a:p>
          <a:p>
            <a:r>
              <a:rPr lang="da-DK" noProof="0"/>
              <a:t>”Et web API har ikke adgangskontrol”</a:t>
            </a:r>
          </a:p>
          <a:p>
            <a:r>
              <a:rPr lang="da-DK" noProof="0"/>
              <a:t>”En aktivist lægger et website ned med </a:t>
            </a:r>
            <a:r>
              <a:rPr lang="da-DK" noProof="0" err="1"/>
              <a:t>DDoS</a:t>
            </a:r>
            <a:r>
              <a:rPr lang="da-DK" noProof="0"/>
              <a:t> angreb”</a:t>
            </a:r>
          </a:p>
          <a:p>
            <a:r>
              <a:rPr lang="da-DK" noProof="0"/>
              <a:t>”Rusland fører hybridkrig”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37C01-5F1B-7A79-EA9C-EA9A8467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44FEA-7F4C-0674-0284-22A90859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7C88A-7ABD-84C7-D5C4-8DEB0931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67234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ED139-89B7-F28F-66B9-552E2AD1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6E77-6EEA-FBFC-5B57-F04077C5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Hvilke trusler findes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C0B5A-5B8C-34B5-650A-A3701A3E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Hvad ønsker vi at beskytte mod?</a:t>
            </a:r>
          </a:p>
          <a:p>
            <a:pPr lvl="2"/>
            <a:r>
              <a:rPr lang="da-DK" noProof="0"/>
              <a:t>Virtuelle/online/</a:t>
            </a:r>
            <a:r>
              <a:rPr lang="da-DK" noProof="0" err="1"/>
              <a:t>remote</a:t>
            </a:r>
            <a:r>
              <a:rPr lang="da-DK" noProof="0"/>
              <a:t> angribere?</a:t>
            </a:r>
          </a:p>
          <a:p>
            <a:pPr lvl="2"/>
            <a:r>
              <a:rPr lang="da-DK" noProof="0"/>
              <a:t>Har de fysisk adgang?</a:t>
            </a:r>
          </a:p>
          <a:p>
            <a:pPr lvl="2"/>
            <a:r>
              <a:rPr lang="da-DK" noProof="0"/>
              <a:t>Insidere?</a:t>
            </a:r>
          </a:p>
          <a:p>
            <a:pPr lvl="2"/>
            <a:r>
              <a:rPr lang="da-DK" noProof="0"/>
              <a:t>Uheld?</a:t>
            </a:r>
          </a:p>
          <a:p>
            <a:pPr lvl="2"/>
            <a:r>
              <a:rPr lang="da-DK" noProof="0"/>
              <a:t>Andet?</a:t>
            </a:r>
          </a:p>
          <a:p>
            <a:r>
              <a:rPr lang="da-DK" noProof="0"/>
              <a:t>Der skal gerne være en rød tråd</a:t>
            </a:r>
          </a:p>
          <a:p>
            <a:pPr lvl="2"/>
            <a:r>
              <a:rPr lang="da-DK" noProof="0"/>
              <a:t>Nogle sikkerhedstiltag bringer andre fordele</a:t>
            </a:r>
          </a:p>
          <a:p>
            <a:pPr lvl="2"/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24D8A-628E-8219-DD5E-AECB70B0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2B860-9AF1-383C-0866-BEF6ABC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E9858-A142-BC9D-81C7-B8729157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15482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9062-B32C-AF40-0FC9-CFF8AD73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D110-8A57-D9AB-D4EF-9013CA64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Hårde vs. “bløde” trusler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256C-A709-8363-DA51-6C77509F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620000"/>
            <a:ext cx="6234447" cy="4320000"/>
          </a:xfrm>
        </p:spPr>
        <p:txBody>
          <a:bodyPr/>
          <a:lstStyle/>
          <a:p>
            <a:r>
              <a:rPr lang="da-DK" noProof="0"/>
              <a:t>”Hacking” er meget mere end bare teknik</a:t>
            </a:r>
          </a:p>
          <a:p>
            <a:r>
              <a:rPr lang="da-DK" noProof="0"/>
              <a:t>Langt størstedelen af alle </a:t>
            </a:r>
            <a:r>
              <a:rPr lang="da-DK" noProof="0" err="1"/>
              <a:t>cyberangreb</a:t>
            </a:r>
            <a:r>
              <a:rPr lang="da-DK" noProof="0"/>
              <a:t> er baseret på social </a:t>
            </a:r>
            <a:r>
              <a:rPr lang="da-DK" noProof="0" err="1"/>
              <a:t>engineering</a:t>
            </a:r>
            <a:r>
              <a:rPr lang="da-DK" noProof="0"/>
              <a:t>, phishing eller lignende</a:t>
            </a:r>
          </a:p>
          <a:p>
            <a:endParaRPr lang="da-DK" noProof="0"/>
          </a:p>
          <a:p>
            <a:r>
              <a:rPr lang="da-DK" noProof="0"/>
              <a:t>Kan være banale ”Din pakke er fanget i tolden”-SMS  </a:t>
            </a:r>
          </a:p>
          <a:p>
            <a:r>
              <a:rPr lang="da-DK" noProof="0"/>
              <a:t>Til velformulerede og vellignende mails man forventer</a:t>
            </a:r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F271-D022-0629-9302-B1BBD3DD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91C9-2003-4E2C-0278-F1EC5113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E2512-9727-11A7-7387-E4FFB69A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23</a:t>
            </a:fld>
            <a:endParaRPr lang="da-DK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7B598-8AC8-583E-576B-30C1D794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23" y="1319164"/>
            <a:ext cx="4448796" cy="38581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527DA0-6CF2-FEA0-1ED0-D3066D43838F}"/>
              </a:ext>
            </a:extLst>
          </p:cNvPr>
          <p:cNvSpPr/>
          <p:nvPr/>
        </p:nvSpPr>
        <p:spPr>
          <a:xfrm>
            <a:off x="7242123" y="2711302"/>
            <a:ext cx="1721124" cy="1105786"/>
          </a:xfrm>
          <a:prstGeom prst="roundRect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60E056-1CBF-1806-93F1-109B96BD2652}"/>
              </a:ext>
            </a:extLst>
          </p:cNvPr>
          <p:cNvSpPr/>
          <p:nvPr/>
        </p:nvSpPr>
        <p:spPr>
          <a:xfrm>
            <a:off x="7242123" y="4359348"/>
            <a:ext cx="1721124" cy="329610"/>
          </a:xfrm>
          <a:prstGeom prst="roundRect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2651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4029-CCF4-3FF5-CB86-E6FB6B2A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773A-2FA9-12F0-ADCB-7979E4F4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Social </a:t>
            </a:r>
            <a:r>
              <a:rPr lang="da-DK" noProof="0" err="1"/>
              <a:t>engineering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E821-E034-47F6-E21F-26FBAB564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620000"/>
            <a:ext cx="10572530" cy="4320000"/>
          </a:xfrm>
        </p:spPr>
        <p:txBody>
          <a:bodyPr/>
          <a:lstStyle/>
          <a:p>
            <a:endParaRPr lang="da-DK" noProof="0"/>
          </a:p>
          <a:p>
            <a:r>
              <a:rPr lang="da-DK" noProof="0"/>
              <a:t>Har I været tæt på at “falde i”?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57559-E5E4-1DD2-59BD-12A65B70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AC26-03E7-9198-36E2-9EAE89DD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27F76-473E-A2EF-6DCF-2CFC844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24</a:t>
            </a:fld>
            <a:endParaRPr lang="da-DK" noProof="0"/>
          </a:p>
        </p:txBody>
      </p:sp>
      <p:pic>
        <p:nvPicPr>
          <p:cNvPr id="8" name="Picture 7" descr="A person sitting at a computer with a thief in front of him">
            <a:extLst>
              <a:ext uri="{FF2B5EF4-FFF2-40B4-BE49-F238E27FC236}">
                <a16:creationId xmlns:a16="http://schemas.microsoft.com/office/drawing/2014/main" id="{68726D05-F020-5B6F-DD1C-EA5C5493E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22264" y="1002149"/>
            <a:ext cx="5196000" cy="40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994E-703A-A781-E483-616C86D4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B755-111E-3512-1BFA-842B5ED0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Cybersikkerheds</a:t>
            </a:r>
            <a:r>
              <a:rPr lang="da-DK" noProof="0"/>
              <a:t> strategier og 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3732-7A2F-26F1-BFB7-250EB613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Security by design</a:t>
            </a:r>
          </a:p>
          <a:p>
            <a:pPr lvl="2"/>
            <a:r>
              <a:rPr lang="da-DK" noProof="0"/>
              <a:t>Sikkerhed er tænkt ind fra start, som en del af designet</a:t>
            </a:r>
          </a:p>
          <a:p>
            <a:r>
              <a:rPr lang="da-DK" noProof="0"/>
              <a:t>Secure by default</a:t>
            </a:r>
          </a:p>
          <a:p>
            <a:pPr lvl="2"/>
            <a:r>
              <a:rPr lang="da-DK" noProof="0"/>
              <a:t>Sikkerhed er slået til fra start, man brugeren kan fravælge det</a:t>
            </a:r>
          </a:p>
          <a:p>
            <a:r>
              <a:rPr lang="da-DK" noProof="0" err="1"/>
              <a:t>Privacy</a:t>
            </a:r>
            <a:r>
              <a:rPr lang="da-DK" noProof="0"/>
              <a:t> by design / </a:t>
            </a:r>
            <a:r>
              <a:rPr lang="da-DK" noProof="0" err="1"/>
              <a:t>Privacy</a:t>
            </a:r>
            <a:r>
              <a:rPr lang="da-DK" noProof="0"/>
              <a:t> by default</a:t>
            </a:r>
          </a:p>
          <a:p>
            <a:pPr lvl="2"/>
            <a:r>
              <a:rPr lang="da-DK" noProof="0"/>
              <a:t>Det samme, bare med </a:t>
            </a:r>
            <a:r>
              <a:rPr lang="da-DK" noProof="0" err="1"/>
              <a:t>privacy</a:t>
            </a:r>
            <a:endParaRPr lang="da-DK" noProof="0"/>
          </a:p>
          <a:p>
            <a:pPr lvl="2"/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AAD5B-A138-8DD0-C92F-DE607869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5010-BB4D-108A-88DC-DD9CE910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12FD2-BB2E-5DDA-9BA2-335A284C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4718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6886A-981F-3D79-2291-141721DB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9CAF-C2C2-AA1A-9120-F2CE09C6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Cybersikkerheds</a:t>
            </a:r>
            <a:r>
              <a:rPr lang="da-DK" noProof="0"/>
              <a:t> strategier og 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F68B-F4B7-6163-119A-886A5C69F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Perimeter baseret sikkerhed (den gamle model)</a:t>
            </a:r>
          </a:p>
          <a:p>
            <a:r>
              <a:rPr lang="da-DK" noProof="0" err="1"/>
              <a:t>Defense</a:t>
            </a:r>
            <a:r>
              <a:rPr lang="da-DK" noProof="0"/>
              <a:t>-in-</a:t>
            </a:r>
            <a:r>
              <a:rPr lang="da-DK" noProof="0" err="1"/>
              <a:t>depth</a:t>
            </a:r>
            <a:r>
              <a:rPr lang="da-DK" noProof="0"/>
              <a:t> (den nye model)</a:t>
            </a:r>
          </a:p>
          <a:p>
            <a:r>
              <a:rPr lang="da-DK" noProof="0"/>
              <a:t>Zero Trust (den nyeste model)</a:t>
            </a:r>
          </a:p>
          <a:p>
            <a:pPr lvl="2"/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92CB-7F9C-A8DD-8118-CF92FDA7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5354-F6FF-84BF-3D33-F7E156F3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3773C-90C7-8865-B55E-8F714DF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6424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90785-C9CB-5514-B713-AE2B11AE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EDE7-EB1C-7C9C-507D-4F76F0D9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Cybersikkerheds</a:t>
            </a:r>
            <a:r>
              <a:rPr lang="da-DK" noProof="0"/>
              <a:t> strategier og 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05C65-84E3-6E03-5E7C-EFA556F2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err="1"/>
              <a:t>Principle</a:t>
            </a:r>
            <a:r>
              <a:rPr lang="da-DK" noProof="0"/>
              <a:t> of </a:t>
            </a:r>
            <a:r>
              <a:rPr lang="da-DK" noProof="0" err="1"/>
              <a:t>Least</a:t>
            </a:r>
            <a:r>
              <a:rPr lang="da-DK" noProof="0"/>
              <a:t> </a:t>
            </a:r>
            <a:r>
              <a:rPr lang="da-DK" noProof="0" err="1"/>
              <a:t>Privilege</a:t>
            </a:r>
            <a:endParaRPr lang="da-DK" noProof="0"/>
          </a:p>
          <a:p>
            <a:r>
              <a:rPr lang="da-DK" noProof="0" err="1"/>
              <a:t>Need</a:t>
            </a:r>
            <a:r>
              <a:rPr lang="da-DK" noProof="0"/>
              <a:t> to </a:t>
            </a:r>
            <a:r>
              <a:rPr lang="da-DK" noProof="0" err="1"/>
              <a:t>know</a:t>
            </a:r>
            <a:endParaRPr lang="da-DK" noProof="0"/>
          </a:p>
          <a:p>
            <a:r>
              <a:rPr lang="da-DK" noProof="0"/>
              <a:t>Separation of </a:t>
            </a:r>
            <a:r>
              <a:rPr lang="da-DK" noProof="0" err="1"/>
              <a:t>duties</a:t>
            </a:r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550D1-982E-B4F7-AC07-FCEFBBFF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1387-B41A-5FDC-2738-1BA576C1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394D3-8611-1AD3-CE14-8C286ADA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5746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4081-4472-EA1E-8316-BA54206C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98D4-C00D-9CA1-E2A7-B4C67C1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Hvilke strategier implementerer følgende politikker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FEF9-4D3A-3EC1-85DF-152028BF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”Ingen lokal administrator på Windows”</a:t>
            </a:r>
          </a:p>
          <a:p>
            <a:r>
              <a:rPr lang="da-DK" noProof="0"/>
              <a:t>”Man skal være på det lokale netværk for at tilgå serveren”</a:t>
            </a:r>
          </a:p>
          <a:p>
            <a:r>
              <a:rPr lang="da-DK" noProof="0"/>
              <a:t>”Også selvom man skal logge ind på serveren”</a:t>
            </a:r>
          </a:p>
          <a:p>
            <a:pPr lvl="2" algn="r"/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D6536-54C1-0F3C-2996-6973BAC8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99192-D8CE-4883-CDBB-85FBB8E9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53F9C-A8B8-699F-6D2D-AD7F14E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28</a:t>
            </a:fld>
            <a:endParaRPr lang="da-DK" noProof="0"/>
          </a:p>
        </p:txBody>
      </p:sp>
      <p:pic>
        <p:nvPicPr>
          <p:cNvPr id="1026" name="Picture 2" descr="How to Manage User Account Control in Windows 10? – WebNots">
            <a:extLst>
              <a:ext uri="{FF2B5EF4-FFF2-40B4-BE49-F238E27FC236}">
                <a16:creationId xmlns:a16="http://schemas.microsoft.com/office/drawing/2014/main" id="{FC56F9C2-7E46-298D-7FAE-F52C626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03" y="3292096"/>
            <a:ext cx="3680526" cy="25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CE192-41E7-4376-DEF7-6250CE68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A861-AED7-49E3-B382-9CE0A182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Beredskabsplaner / business </a:t>
            </a:r>
            <a:r>
              <a:rPr lang="da-DK" noProof="0" err="1"/>
              <a:t>continuity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3389-E3D3-F1B7-A89B-3FE3C558C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Hvad gør vi når uheldet er ude?</a:t>
            </a:r>
          </a:p>
          <a:p>
            <a:r>
              <a:rPr lang="da-DK" noProof="0"/>
              <a:t>En plan gør en effektiv reaktion hurtigere/lettere</a:t>
            </a:r>
          </a:p>
          <a:p>
            <a:endParaRPr lang="da-DK" noProof="0"/>
          </a:p>
          <a:p>
            <a:pPr lvl="2"/>
            <a:r>
              <a:rPr lang="da-DK" noProof="0"/>
              <a:t>Hvem gør hvad?</a:t>
            </a:r>
          </a:p>
          <a:p>
            <a:pPr lvl="2"/>
            <a:r>
              <a:rPr lang="da-DK" noProof="0"/>
              <a:t>Hvem skal kontaktes og hvordan?</a:t>
            </a:r>
          </a:p>
          <a:p>
            <a:pPr lvl="2"/>
            <a:r>
              <a:rPr lang="da-DK" noProof="0"/>
              <a:t>Hvad skal vi prioritere at få op igen?</a:t>
            </a:r>
          </a:p>
          <a:p>
            <a:pPr lvl="2"/>
            <a:r>
              <a:rPr lang="da-DK" noProof="0"/>
              <a:t>Hvordan får vi ”det” op at køre igen?</a:t>
            </a:r>
          </a:p>
          <a:p>
            <a:endParaRPr lang="da-DK" noProof="0"/>
          </a:p>
          <a:p>
            <a:r>
              <a:rPr lang="da-DK" noProof="0"/>
              <a:t>Mere om det på onsdag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22205-A803-F925-15B4-62EDAF23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23E88-3F1D-0DA1-844F-52D6F4FF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F7CC-4018-D0AA-5F29-00C15C99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7025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2FEB0EE-36C1-6736-20C1-08391DA91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Benjamin og Michael</a:t>
            </a:r>
          </a:p>
          <a:p>
            <a:pPr lvl="1"/>
            <a:r>
              <a:rPr lang="da-DK" noProof="0"/>
              <a:t>Vi er begge akademikere!</a:t>
            </a:r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r>
              <a:rPr lang="da-DK" noProof="0"/>
              <a:t>Kom gerne med bidrag hvis I har input fra den virkelige verden</a:t>
            </a:r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1A1364-CDA7-7101-4C1A-26678692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Hvem er vi?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36FD1BC-C7E8-A1B3-CC3B-51550EA4ED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0A7962-C377-9B34-79AC-B8E8563CF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DDAA6A4-730C-B9A5-802C-AA0C722A8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</a:t>
            </a:fld>
            <a:endParaRPr lang="da-DK" noProof="0"/>
          </a:p>
        </p:txBody>
      </p:sp>
      <p:pic>
        <p:nvPicPr>
          <p:cNvPr id="8" name="Picture 7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F650A49A-34C8-96A0-2ACD-E783F5A3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684" y="2478024"/>
            <a:ext cx="2548382" cy="23471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D3E9B9-EA23-1980-2FF8-C0351CFD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05843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43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6DF4-E052-F695-B0CC-F3AA95990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2851-5E0C-6E4D-D95D-A517BDF9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Application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30688-30EC-33EB-FA9B-3D211B0E6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Selve løsningerne skal også være sikre</a:t>
            </a:r>
          </a:p>
          <a:p>
            <a:pPr lvl="2"/>
            <a:r>
              <a:rPr lang="da-DK" noProof="0" err="1"/>
              <a:t>F.eks</a:t>
            </a:r>
            <a:r>
              <a:rPr lang="da-DK" noProof="0"/>
              <a:t> var NTLM hash problematisk :</a:t>
            </a:r>
          </a:p>
          <a:p>
            <a:pPr lvl="3"/>
            <a:r>
              <a:rPr lang="da-DK" noProof="0"/>
              <a:t>Password begrænses til 14 karakterer</a:t>
            </a:r>
          </a:p>
          <a:p>
            <a:pPr lvl="3"/>
            <a:r>
              <a:rPr lang="da-DK" noProof="0"/>
              <a:t>Og konverteres til </a:t>
            </a:r>
            <a:r>
              <a:rPr lang="da-DK" noProof="0" err="1"/>
              <a:t>uppercase</a:t>
            </a:r>
            <a:endParaRPr lang="da-DK" noProof="0"/>
          </a:p>
          <a:p>
            <a:pPr lvl="3"/>
            <a:r>
              <a:rPr lang="da-DK" noProof="0"/>
              <a:t>Og verificeres i to dele</a:t>
            </a:r>
          </a:p>
          <a:p>
            <a:endParaRPr lang="da-DK" noProof="0"/>
          </a:p>
          <a:p>
            <a:r>
              <a:rPr lang="da-DK" noProof="0"/>
              <a:t>Som regel er det ude af ”vores” hænder</a:t>
            </a:r>
          </a:p>
          <a:p>
            <a:pPr lvl="2"/>
            <a:r>
              <a:rPr lang="da-DK" noProof="0"/>
              <a:t>Vi kan ikke ændre det</a:t>
            </a:r>
          </a:p>
          <a:p>
            <a:pPr lvl="2"/>
            <a:r>
              <a:rPr lang="da-DK" noProof="0"/>
              <a:t>Men vi kan undersøge om der er problemer </a:t>
            </a:r>
          </a:p>
          <a:p>
            <a:pPr lvl="2"/>
            <a:endParaRPr lang="da-DK" noProof="0"/>
          </a:p>
          <a:p>
            <a:r>
              <a:rPr lang="da-DK" noProof="0"/>
              <a:t> Mere om det på onsdag og i senere kurser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B1D46-39DF-002B-C067-37D3FBC2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ABB0-2D98-AC19-7BEF-DEA0CA31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3379-0900-1577-1426-04CEC372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30</a:t>
            </a:fld>
            <a:endParaRPr lang="da-DK" noProof="0"/>
          </a:p>
        </p:txBody>
      </p:sp>
      <p:pic>
        <p:nvPicPr>
          <p:cNvPr id="2050" name="Picture 2" descr="how windows authentication works">
            <a:extLst>
              <a:ext uri="{FF2B5EF4-FFF2-40B4-BE49-F238E27FC236}">
                <a16:creationId xmlns:a16="http://schemas.microsoft.com/office/drawing/2014/main" id="{08EFC7EC-669F-0712-C9CE-FA0898BE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09" y="2456121"/>
            <a:ext cx="4697290" cy="31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32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6009-17CD-FEBC-D4C6-22C3BC83A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69D-6B65-AFDE-C428-E65335D1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9" y="540000"/>
            <a:ext cx="10440000" cy="923330"/>
          </a:xfrm>
        </p:spPr>
        <p:txBody>
          <a:bodyPr/>
          <a:lstStyle/>
          <a:p>
            <a:r>
              <a:rPr lang="da-DK" sz="6000" noProof="0"/>
              <a:t>Hvad har vi glemt at få 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1E6A-9091-D02F-3FCB-F1631EF0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B4C09-898D-4403-A0FA-FD95B214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C77D0-CE07-124A-8E4D-4CCCEDC8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75AD-335F-341F-B098-BC6CE7E2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4671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FE6A1-6E9A-938D-E8FF-E14D31B3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870012FA-0F3E-410B-24DD-97DDF1C1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A77B0790-5FAB-FB0F-88D0-C6D31AF6C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04372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78199D5-5238-204D-CB71-F36CBB4C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4784FBF-EE9D-D133-9393-1C301E13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A964B8-10D3-BECC-5BBB-675873AF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2884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4B7-0AFD-815E-DE2F-BD6F96A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Kryptografi</a:t>
            </a:r>
          </a:p>
        </p:txBody>
      </p:sp>
    </p:spTree>
    <p:extLst>
      <p:ext uri="{BB962C8B-B14F-4D97-AF65-F5344CB8AC3E}">
        <p14:creationId xmlns:p14="http://schemas.microsoft.com/office/powerpoint/2010/main" val="2947627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31E9-793B-C568-2C2F-8EC52585F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902C-5B2F-E476-40E6-A4496A08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>
                <a:latin typeface="Arial"/>
                <a:ea typeface="Verdana"/>
                <a:cs typeface="Arial"/>
              </a:rPr>
              <a:t>Kryptografi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58D7B-1D82-20CA-313D-1E5AA28C5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2430" indent="0">
              <a:lnSpc>
                <a:spcPct val="113999"/>
              </a:lnSpc>
              <a:buNone/>
            </a:pPr>
            <a:r>
              <a:rPr lang="da-DK" noProof="0">
                <a:latin typeface="Arial"/>
                <a:ea typeface="Tahoma"/>
                <a:cs typeface="Arial"/>
              </a:rPr>
              <a:t>Kryptografi bruges grundlæggende til at give 3 garantier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Fortrolighed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Integritet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Autenticitet</a:t>
            </a:r>
          </a:p>
          <a:p>
            <a:pPr marL="32430" indent="0">
              <a:lnSpc>
                <a:spcPct val="113999"/>
              </a:lnSpc>
              <a:buNone/>
            </a:pPr>
            <a:endParaRPr lang="da-DK" noProof="0">
              <a:latin typeface="Arial"/>
              <a:ea typeface="Tahoma"/>
              <a:cs typeface="Arial"/>
            </a:endParaRPr>
          </a:p>
          <a:p>
            <a:pPr marL="32430" indent="0">
              <a:lnSpc>
                <a:spcPct val="113999"/>
              </a:lnSpc>
              <a:buNone/>
            </a:pPr>
            <a:r>
              <a:rPr lang="da-DK" noProof="0">
                <a:latin typeface="Arial"/>
                <a:ea typeface="Tahoma"/>
                <a:cs typeface="Arial"/>
              </a:rPr>
              <a:t>Desuden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Non-</a:t>
            </a:r>
            <a:r>
              <a:rPr lang="da-DK" noProof="0" err="1">
                <a:latin typeface="Arial"/>
                <a:ea typeface="Tahoma"/>
                <a:cs typeface="Arial"/>
              </a:rPr>
              <a:t>repudiation</a:t>
            </a: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4F8F3-296D-14C6-38D9-00B41D06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4D82-B5C7-C7F0-FFAD-6A4C6D1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84AF9-AE42-217C-3302-01F0DFF8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69977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947BC-EE8C-B512-5136-A1C8755D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553998"/>
          </a:xfrm>
        </p:spPr>
        <p:txBody>
          <a:bodyPr/>
          <a:lstStyle/>
          <a:p>
            <a:r>
              <a:rPr lang="da-DK" noProof="0"/>
              <a:t>Fortrolighed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66E85-47CA-BCE3-20D4-964CAFB336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4CC3-A0A8-9E6C-A120-6AD98B73E1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A3E5D-0D62-3DD1-A286-0D1FB2E163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35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303E2C38-FA86-FC8A-0D6D-6D8833FA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336472C2-3ED2-A1EB-5E56-96D2DF21E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B5850F6D-DD38-F47E-4261-B6EFF0A1C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1F72AF8-DF8E-3106-3A5A-31B537ABD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1828F9-C86C-40B8-218C-6DC0C3EC2F52}"/>
              </a:ext>
            </a:extLst>
          </p:cNvPr>
          <p:cNvCxnSpPr/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F98F9DC-CC13-05BE-90A4-D1CD423911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Open envelope with solid fill">
            <a:extLst>
              <a:ext uri="{FF2B5EF4-FFF2-40B4-BE49-F238E27FC236}">
                <a16:creationId xmlns:a16="http://schemas.microsoft.com/office/drawing/2014/main" id="{CF806079-BDF9-0CEA-CA56-944A40C4C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8640" y="41876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56B3-ADC6-2038-775C-F9F4EDB95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69AA34-BF78-19D2-4757-2842D7F3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Symmetrisk kryptering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8C61-A023-4B59-4C20-6C138FB735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C911-794F-3281-C4A4-70288EF589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95569-A542-9934-E67B-19459E0E4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36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84BD0500-9ED3-E478-4BBB-06158FF3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05D53D00-6975-FD62-A278-150A8DB5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9664B496-13B9-072B-D911-ADE6E677E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AA87891D-6DF8-6B64-1A52-12FB5BA33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D74676-AC1C-E0E3-B7F5-00711BC94645}"/>
              </a:ext>
            </a:extLst>
          </p:cNvPr>
          <p:cNvCxnSpPr>
            <a:cxnSpLocks/>
          </p:cNvCxnSpPr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6789D32-5B51-791B-19D9-FAFAAC56DD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0A6D5CCC-F197-C5C6-4159-DE687BB00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3037" y="1273596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5518ECD4-F081-FE31-758E-6E8B2E99C1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45251" y="1291813"/>
            <a:ext cx="914400" cy="914400"/>
          </a:xfrm>
          <a:prstGeom prst="rect">
            <a:avLst/>
          </a:prstGeom>
        </p:spPr>
      </p:pic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227D1D7B-7AF3-D952-728D-86C2EF76F4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12681" y="1927155"/>
            <a:ext cx="621243" cy="621243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FA047029-D8C3-A288-BE2A-24E36ABF0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345509"/>
            <a:ext cx="914400" cy="914400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AB985623-19CF-EA6B-543F-30FC334356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09347" y="4638666"/>
            <a:ext cx="621243" cy="6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E05F-6AF0-1CB3-243F-E297C2B5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EA080-BDD6-3D14-0D8B-2D7CF74F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Asymmetrisk kryptering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4BBD-09BC-113F-B2A6-8AA49CD786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DAD85-6204-8A5C-BF4C-ED10EF7483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B49C-FE97-1A97-BEE8-0B1A3C2681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37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9DF6F033-4B80-E02F-BC14-C1AA1B4CC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D77769EF-F71B-E88E-2902-815F693FA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B58E72AD-52EA-1C1D-F314-715E53930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3411A499-A6A4-506F-D2F5-BC5A7E407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4C2FC4-3078-1580-A983-3C137D5247C5}"/>
              </a:ext>
            </a:extLst>
          </p:cNvPr>
          <p:cNvCxnSpPr>
            <a:cxnSpLocks/>
          </p:cNvCxnSpPr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50DB901-6DD4-4C3F-897D-837CBF8480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63CD2C46-C600-D5BA-3B79-9EEC8EA015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3037" y="1273596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F3CCCF35-F9E3-7DA0-0A42-D0CD5818E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5251" y="1291813"/>
            <a:ext cx="914400" cy="914400"/>
          </a:xfrm>
          <a:prstGeom prst="rect">
            <a:avLst/>
          </a:prstGeom>
        </p:spPr>
      </p:pic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0EDF1C21-8499-7DA8-6778-AB80277C62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12681" y="1927155"/>
            <a:ext cx="621243" cy="621243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8A84DBA9-16E6-5141-66F3-3773B6BDD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345509"/>
            <a:ext cx="914400" cy="914400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FE6127D4-4B79-FBA3-F23C-4B487D9022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9347" y="4638666"/>
            <a:ext cx="621243" cy="6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37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0131-4958-6FA1-6314-F8D5F146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F98BD-667A-1C7A-6C96-4A2DE6E2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1"/>
            <a:ext cx="3378880" cy="1764800"/>
          </a:xfrm>
        </p:spPr>
        <p:txBody>
          <a:bodyPr/>
          <a:lstStyle/>
          <a:p>
            <a:r>
              <a:rPr lang="da-DK" noProof="0"/>
              <a:t>Hybrid kryptering med nøgleudveksling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1AB89-7230-D661-D53D-2AF5542A80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9DF1F-EF18-5FEE-EB2B-EB50A700DE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6131-3749-D2D7-B1A8-7B8F3F2C6F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38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8DD2515E-B595-D5BA-995C-C76BD9A4F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4F3FFA7D-36CA-B554-289B-7844E8BD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0F9C2717-8FB9-935D-4726-9E602CEAD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7ACE4FE-E7C6-68BE-4629-7A480B796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03B41B-1B10-1137-B4BB-00F79077BA55}"/>
              </a:ext>
            </a:extLst>
          </p:cNvPr>
          <p:cNvCxnSpPr>
            <a:cxnSpLocks/>
          </p:cNvCxnSpPr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97BFBB-118B-F66D-8915-9676946716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EBE7303B-6296-AD23-42DD-1A9C1AE88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870" y="443055"/>
            <a:ext cx="914400" cy="914400"/>
          </a:xfrm>
          <a:prstGeom prst="rect">
            <a:avLst/>
          </a:prstGeom>
        </p:spPr>
      </p:pic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44FB0FEB-A110-3947-D434-87EBC62D5E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681" y="1927155"/>
            <a:ext cx="621243" cy="621243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54863FEB-1D4B-B7CF-DDE6-9EC7E8B976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345509"/>
            <a:ext cx="914400" cy="914400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896FC405-A65A-AE70-E4C8-D27FE54731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9347" y="4638666"/>
            <a:ext cx="621243" cy="621243"/>
          </a:xfrm>
          <a:prstGeom prst="rect">
            <a:avLst/>
          </a:prstGeom>
        </p:spPr>
      </p:pic>
      <p:pic>
        <p:nvPicPr>
          <p:cNvPr id="14" name="Graphic 13" descr="Jail outline">
            <a:extLst>
              <a:ext uri="{FF2B5EF4-FFF2-40B4-BE49-F238E27FC236}">
                <a16:creationId xmlns:a16="http://schemas.microsoft.com/office/drawing/2014/main" id="{6844D1C2-9C6E-8D61-B86A-B5E82A7D4D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41073" y="222954"/>
            <a:ext cx="1343215" cy="1343215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618F6A2-A824-DD43-DF80-EE90AA8F12BD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5966357" y="365641"/>
            <a:ext cx="969466" cy="202730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8B4DE13-ABFB-FE1A-2E52-C0CFAFC74B1F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9262845" y="365640"/>
            <a:ext cx="969466" cy="202730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4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20D-59EC-3A83-3BE3-AEC162CB7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Hyppigt anvendte </a:t>
            </a:r>
            <a:r>
              <a:rPr lang="da-DK" noProof="0" err="1"/>
              <a:t>kryptosystemer</a:t>
            </a:r>
            <a:endParaRPr lang="da-DK" noProof="0"/>
          </a:p>
          <a:p>
            <a:r>
              <a:rPr lang="da-DK" noProof="0"/>
              <a:t>Symmetriske </a:t>
            </a:r>
          </a:p>
          <a:p>
            <a:pPr marL="702900" lvl="1" indent="-342900"/>
            <a:r>
              <a:rPr lang="da-DK" noProof="0"/>
              <a:t>AES (CCM/GCM/CBC/CTR)</a:t>
            </a:r>
          </a:p>
          <a:p>
            <a:pPr marL="702900" lvl="1" indent="-342900"/>
            <a:r>
              <a:rPr lang="da-DK" noProof="0"/>
              <a:t>ChaCha20</a:t>
            </a:r>
          </a:p>
          <a:p>
            <a:r>
              <a:rPr lang="da-DK" noProof="0"/>
              <a:t>Nøgleudveksling</a:t>
            </a:r>
          </a:p>
          <a:p>
            <a:pPr marL="702900" lvl="1" indent="-342900"/>
            <a:r>
              <a:rPr lang="da-DK" noProof="0"/>
              <a:t>ECDH (X25519, P256)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E2A42-08CD-F4C9-59DD-4F79DC5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Krypteringsalgoritmer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5D010-96ED-DC72-BD2F-9089B654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6FF62-6D60-76C1-7063-C7313344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A25D0-8955-E8D6-EBE1-9ED0C347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39</a:t>
            </a:fld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7233A0-C05F-6B7B-7193-A339E9CA4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Andre </a:t>
            </a:r>
            <a:r>
              <a:rPr lang="da-DK" noProof="0" err="1"/>
              <a:t>kryptosystemer</a:t>
            </a:r>
            <a:endParaRPr lang="da-DK" noProof="0"/>
          </a:p>
          <a:p>
            <a:r>
              <a:rPr lang="da-DK" noProof="0"/>
              <a:t>Symmetrisk</a:t>
            </a:r>
          </a:p>
          <a:p>
            <a:pPr lvl="2"/>
            <a:r>
              <a:rPr lang="da-DK" noProof="0"/>
              <a:t>DES, 3DES, RC4</a:t>
            </a:r>
          </a:p>
          <a:p>
            <a:r>
              <a:rPr lang="da-DK" noProof="0"/>
              <a:t>Asymmetrisk</a:t>
            </a:r>
          </a:p>
          <a:p>
            <a:pPr lvl="2"/>
            <a:r>
              <a:rPr lang="da-DK" noProof="0"/>
              <a:t>RSA-PKCS #1.5</a:t>
            </a:r>
          </a:p>
          <a:p>
            <a:pPr lvl="2"/>
            <a:r>
              <a:rPr lang="da-DK" noProof="0"/>
              <a:t>RSA-OAEP</a:t>
            </a:r>
          </a:p>
        </p:txBody>
      </p:sp>
    </p:spTree>
    <p:extLst>
      <p:ext uri="{BB962C8B-B14F-4D97-AF65-F5344CB8AC3E}">
        <p14:creationId xmlns:p14="http://schemas.microsoft.com/office/powerpoint/2010/main" val="417782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523-F49A-8E68-386D-39E55EA0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25BE6F5-BC9B-4BA5-E946-E73AAE5B8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noProof="0"/>
              <a:t>Hvorfra kommer i?</a:t>
            </a:r>
          </a:p>
          <a:p>
            <a:r>
              <a:rPr lang="da-DK" sz="2800" noProof="0"/>
              <a:t>Baggrund og erfaring med </a:t>
            </a:r>
            <a:r>
              <a:rPr lang="da-DK" sz="2800" noProof="0" err="1"/>
              <a:t>cybersikkerhed</a:t>
            </a:r>
            <a:endParaRPr lang="da-DK" sz="2800" noProof="0"/>
          </a:p>
          <a:p>
            <a:endParaRPr lang="da-DK" sz="2800" noProof="0"/>
          </a:p>
          <a:p>
            <a:endParaRPr lang="da-DK" sz="2800" noProof="0"/>
          </a:p>
          <a:p>
            <a:endParaRPr lang="da-DK" sz="2800" noProof="0"/>
          </a:p>
          <a:p>
            <a:r>
              <a:rPr lang="da-DK" sz="3200" noProof="0"/>
              <a:t>Vi er mange, hold det gerne kort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DFC37DF-F43D-8BA8-EF86-1223F93F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Hvem er i?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2E8473E-5321-EB46-42B8-A7C2D686AA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54ACDD-3677-5E1E-87E5-6454954E4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EEC3027-2B4D-B31C-BB4E-2BDBCE3C6E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081318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D283-2896-BC64-B173-7639596B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87427-0AB2-5DA7-F322-81E96057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107996"/>
          </a:xfrm>
        </p:spPr>
        <p:txBody>
          <a:bodyPr/>
          <a:lstStyle/>
          <a:p>
            <a:r>
              <a:rPr lang="da-DK" noProof="0"/>
              <a:t>Integritet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E2D3B-3622-4BE0-48FD-3EF941570B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C95AA-F807-20C6-5E77-843FE7EDA2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25ED1-8B6B-C619-6720-35874FECB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40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0F5AE7A7-2635-E8E6-457C-35C3FAB6A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258" y="2744629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5F2E3455-12BE-C37C-B7B8-E959A5039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52" y="2744629"/>
            <a:ext cx="1368742" cy="1368742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087DCE78-0483-B61D-0FA0-3A514CB83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643" y="260635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886C2F-00A3-C642-507E-B3FFE806FE46}"/>
              </a:ext>
            </a:extLst>
          </p:cNvPr>
          <p:cNvCxnSpPr>
            <a:cxnSpLocks/>
          </p:cNvCxnSpPr>
          <p:nvPr/>
        </p:nvCxnSpPr>
        <p:spPr>
          <a:xfrm>
            <a:off x="6070192" y="3429000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7660E010-81FC-E99E-D873-CDFE0A0B5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9462" y="26063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 bolt with solid fill">
            <a:extLst>
              <a:ext uri="{FF2B5EF4-FFF2-40B4-BE49-F238E27FC236}">
                <a16:creationId xmlns:a16="http://schemas.microsoft.com/office/drawing/2014/main" id="{1B84948F-2C28-6190-E8B0-7C4DE56A1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854" y="2534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8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8400-B252-A624-5F1E-705EC88A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019A2-DAD0-EC34-A56A-E3463130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2215991"/>
          </a:xfrm>
        </p:spPr>
        <p:txBody>
          <a:bodyPr/>
          <a:lstStyle/>
          <a:p>
            <a:r>
              <a:rPr lang="da-DK" noProof="0"/>
              <a:t>Tjeksum eller hash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uintentionelt</a:t>
            </a:r>
            <a:r>
              <a:rPr lang="da-DK" noProof="0"/>
              <a:t>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D5BFC-7170-D3A8-8CE8-33436285B5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7B737-A54A-E7FB-9104-D69328971F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E2E25-6593-E463-6380-B299F5B8A2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41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40C85C3E-1AB9-5C82-4E79-11F6ADE1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258" y="2744629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A2ABA47B-0025-11B9-6553-38B8389C7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52" y="2744629"/>
            <a:ext cx="1368742" cy="1368742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49DDF95-7A62-247F-593A-C0E482A17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643" y="260635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4F3647-67F2-A7E4-7D3B-C0F32BC9ACAC}"/>
              </a:ext>
            </a:extLst>
          </p:cNvPr>
          <p:cNvCxnSpPr>
            <a:cxnSpLocks/>
          </p:cNvCxnSpPr>
          <p:nvPr/>
        </p:nvCxnSpPr>
        <p:spPr>
          <a:xfrm>
            <a:off x="6070192" y="3429000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90F0CBEC-4753-78F3-1D1C-2131BE6E3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9462" y="26063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 bolt with solid fill">
            <a:extLst>
              <a:ext uri="{FF2B5EF4-FFF2-40B4-BE49-F238E27FC236}">
                <a16:creationId xmlns:a16="http://schemas.microsoft.com/office/drawing/2014/main" id="{0475AD67-8E4B-3FC7-666C-469C498FB4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2552" y="2538525"/>
            <a:ext cx="914400" cy="914400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6EE15F0C-18A7-ECEE-E8F5-0662304DD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2620" y="3452925"/>
            <a:ext cx="660446" cy="660446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90E3BE3D-F99D-85FA-F8BF-9DEBE1CB8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67009" y="3452925"/>
            <a:ext cx="660446" cy="660446"/>
          </a:xfrm>
          <a:prstGeom prst="rect">
            <a:avLst/>
          </a:prstGeom>
        </p:spPr>
      </p:pic>
      <p:pic>
        <p:nvPicPr>
          <p:cNvPr id="29" name="Graphic 28" descr="Badge Cross outline">
            <a:extLst>
              <a:ext uri="{FF2B5EF4-FFF2-40B4-BE49-F238E27FC236}">
                <a16:creationId xmlns:a16="http://schemas.microsoft.com/office/drawing/2014/main" id="{5D80902D-02C4-1A9B-D8C9-493C3D0311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78223" y="39773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22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F7298-B2C1-10F8-56E7-BB157C72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F62CA3-C246-AFCE-35B5-D4C32748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2215991"/>
          </a:xfrm>
        </p:spPr>
        <p:txBody>
          <a:bodyPr/>
          <a:lstStyle/>
          <a:p>
            <a:r>
              <a:rPr lang="da-DK" noProof="0"/>
              <a:t>Tjeksum eller hash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uintentionelt</a:t>
            </a:r>
            <a:r>
              <a:rPr lang="da-DK" noProof="0"/>
              <a:t>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CBFBB-356E-1895-612D-198D7B89FB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EDF8-737D-8B7E-DF55-A030626615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E1E1-7FD7-B0A6-F203-A5104F5D98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42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AAD7BB8F-3B87-5490-BA7B-11F722FA2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258" y="2744629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CC86F93A-962F-A0A2-7800-7FEDF7448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52" y="2744629"/>
            <a:ext cx="1368742" cy="1368742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786ABA1F-DC6C-38D8-3748-591F7546E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643" y="260635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5FBA6-21B3-9162-E699-86B058134B01}"/>
              </a:ext>
            </a:extLst>
          </p:cNvPr>
          <p:cNvCxnSpPr>
            <a:cxnSpLocks/>
          </p:cNvCxnSpPr>
          <p:nvPr/>
        </p:nvCxnSpPr>
        <p:spPr>
          <a:xfrm>
            <a:off x="6070192" y="3429000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65C4DB71-AB8A-B661-90A4-90C03D80B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9462" y="2606358"/>
            <a:ext cx="914400" cy="914400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2FE35878-F6D4-7B0E-B31D-36F38FC61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2620" y="3452925"/>
            <a:ext cx="660446" cy="660446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FCEAD824-FD9B-A330-405F-41875CA6BA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009" y="3452925"/>
            <a:ext cx="660446" cy="660446"/>
          </a:xfrm>
          <a:prstGeom prst="rect">
            <a:avLst/>
          </a:prstGeom>
        </p:spPr>
      </p:pic>
      <p:pic>
        <p:nvPicPr>
          <p:cNvPr id="2" name="Graphic 1" descr="Badge Tick1 outline">
            <a:extLst>
              <a:ext uri="{FF2B5EF4-FFF2-40B4-BE49-F238E27FC236}">
                <a16:creationId xmlns:a16="http://schemas.microsoft.com/office/drawing/2014/main" id="{505B8BA4-4517-ED09-6381-392198E6D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78223" y="3968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2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C7CC-E91B-153B-DB62-8624AED7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Tjeksums-/hashalgoritmer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6944-ACF4-2A48-36F8-732B7ABE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015401" cy="4320000"/>
          </a:xfrm>
        </p:spPr>
        <p:txBody>
          <a:bodyPr/>
          <a:lstStyle/>
          <a:p>
            <a:pPr marL="0" indent="0">
              <a:buNone/>
            </a:pPr>
            <a:r>
              <a:rPr lang="da-DK" noProof="0" err="1"/>
              <a:t>Cyclic</a:t>
            </a:r>
            <a:r>
              <a:rPr lang="da-DK" noProof="0"/>
              <a:t> </a:t>
            </a:r>
            <a:r>
              <a:rPr lang="da-DK" noProof="0" err="1"/>
              <a:t>redundancy</a:t>
            </a:r>
            <a:r>
              <a:rPr lang="da-DK" noProof="0"/>
              <a:t> checks</a:t>
            </a:r>
          </a:p>
          <a:p>
            <a:r>
              <a:rPr lang="da-DK" noProof="0"/>
              <a:t>CRC-32</a:t>
            </a:r>
          </a:p>
          <a:p>
            <a:pPr marL="0" indent="0">
              <a:buNone/>
            </a:pPr>
            <a:r>
              <a:rPr lang="da-DK" noProof="0"/>
              <a:t>Hashfunktioner </a:t>
            </a:r>
          </a:p>
          <a:p>
            <a:r>
              <a:rPr lang="da-DK" noProof="0"/>
              <a:t>MD-5</a:t>
            </a:r>
          </a:p>
          <a:p>
            <a:r>
              <a:rPr lang="da-DK" noProof="0"/>
              <a:t>SHA-2, SHA-3</a:t>
            </a:r>
          </a:p>
          <a:p>
            <a:r>
              <a:rPr lang="da-DK"/>
              <a:t>BLAKE2</a:t>
            </a:r>
            <a:endParaRPr lang="da-DK" noProof="0"/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/>
              <a:t>Bemærk! Forskel på kryptografiske sikre (SHA-2, SHA-3, BLAKE2) og usikre (MD-5) hash-funktioner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DE7C-4DA1-744D-2423-12573ACE77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DAE8F-AAD7-0100-1EC4-BB274747DA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5FAF0-073A-D667-3126-63319A1CDA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22026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AF8B-97F2-C94D-2BC9-48B6E5C15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31558-AD9F-1DC4-0820-562B309A0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107996"/>
          </a:xfrm>
        </p:spPr>
        <p:txBody>
          <a:bodyPr/>
          <a:lstStyle/>
          <a:p>
            <a:r>
              <a:rPr lang="da-DK" noProof="0"/>
              <a:t>Autenticitet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B69F-DD45-FE98-B5CF-56345D9DDC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02E61-79C0-7D19-A6AF-06FA28AEB4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9AA04-AB80-1F25-8CBF-F5E9639DE2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44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2C5A9277-6168-06DB-9A6A-E31E9179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29D1C8D1-649D-24CB-243D-CB0A6A61D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1156724B-EE8C-490E-05A7-7A71DA9EA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265CBAC-AE30-5A8E-9F90-1F779AFCB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CFF329-B492-8774-754C-864D1D7DE5EC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FEE9285-A58D-F1C7-FCE3-CE7C8750F3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57BF1-BB65-A13F-5CBE-8ED32C4335BD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6059376E-302E-5510-6EC5-676BB9700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B0D0767-A971-2B53-9470-ADFB1A6C56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09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1606-217F-3F49-B0B5-53CCAFED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D379C-27B4-FA88-47BF-95463BB5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2769989"/>
          </a:xfrm>
        </p:spPr>
        <p:txBody>
          <a:bodyPr/>
          <a:lstStyle/>
          <a:p>
            <a:r>
              <a:rPr lang="da-DK" noProof="0"/>
              <a:t>Message</a:t>
            </a:r>
            <a:br>
              <a:rPr lang="da-DK" noProof="0"/>
            </a:br>
            <a:r>
              <a:rPr lang="da-DK" noProof="0"/>
              <a:t>Authentication</a:t>
            </a:r>
            <a:br>
              <a:rPr lang="da-DK" noProof="0"/>
            </a:br>
            <a:r>
              <a:rPr lang="da-DK" noProof="0"/>
              <a:t>Codes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MACs</a:t>
            </a:r>
            <a:r>
              <a:rPr lang="da-DK" noProof="0"/>
              <a:t>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19284-49DB-2B83-887B-B55569823F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6B989-59A7-F846-58FE-50088EED37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88A8-C174-807C-30B0-5C1FA11DC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45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696D3CA3-6C79-2188-A22E-81F30DC3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69972F1B-29C9-396E-7A53-64D97FBED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B48B9E64-0450-70CE-8554-BFB5CF3FB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09620F19-4CE4-5F5D-5271-0EB37FA09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D6738D-C7C6-6034-DE9E-784CC7A22CA4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E7890CD-A9C4-DF71-FBB2-8B50838F4F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DD7B1-AFAC-29F6-0E4D-6C30BED09F71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18089C37-7806-5BF2-E0DB-2800746F9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572B367-AC81-6079-9AC8-115C49456A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Binary with solid fill">
            <a:extLst>
              <a:ext uri="{FF2B5EF4-FFF2-40B4-BE49-F238E27FC236}">
                <a16:creationId xmlns:a16="http://schemas.microsoft.com/office/drawing/2014/main" id="{DCFA5AFB-4C77-22F6-1507-100F0B016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01230" y="1605929"/>
            <a:ext cx="658899" cy="658899"/>
          </a:xfrm>
          <a:prstGeom prst="rect">
            <a:avLst/>
          </a:prstGeom>
        </p:spPr>
      </p:pic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0F3E189B-B874-20FD-B477-1DB53B816C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23135D8A-CA29-23C7-928F-C76C19EE36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27499" y="1268556"/>
            <a:ext cx="914400" cy="914400"/>
          </a:xfrm>
          <a:prstGeom prst="rect">
            <a:avLst/>
          </a:prstGeom>
        </p:spPr>
      </p:pic>
      <p:pic>
        <p:nvPicPr>
          <p:cNvPr id="10" name="Graphic 9" descr="Binary with solid fill">
            <a:extLst>
              <a:ext uri="{FF2B5EF4-FFF2-40B4-BE49-F238E27FC236}">
                <a16:creationId xmlns:a16="http://schemas.microsoft.com/office/drawing/2014/main" id="{E109148F-8433-ECA9-597C-7A94EDF782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8742" y="1605929"/>
            <a:ext cx="658899" cy="658899"/>
          </a:xfrm>
          <a:prstGeom prst="rect">
            <a:avLst/>
          </a:prstGeom>
        </p:spPr>
      </p:pic>
      <p:pic>
        <p:nvPicPr>
          <p:cNvPr id="16" name="Graphic 15" descr="Badge Cross outline">
            <a:extLst>
              <a:ext uri="{FF2B5EF4-FFF2-40B4-BE49-F238E27FC236}">
                <a16:creationId xmlns:a16="http://schemas.microsoft.com/office/drawing/2014/main" id="{E849D57B-30DA-3EBA-E335-D1F49E4247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4031" y="3168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1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C1EF-978A-78FE-61B1-F462B3C7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25E0D0-4E06-3E84-3F29-31DB0FAA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3323987"/>
          </a:xfrm>
        </p:spPr>
        <p:txBody>
          <a:bodyPr/>
          <a:lstStyle/>
          <a:p>
            <a:r>
              <a:rPr lang="da-DK" noProof="0"/>
              <a:t>Message</a:t>
            </a:r>
            <a:br>
              <a:rPr lang="da-DK" noProof="0"/>
            </a:br>
            <a:r>
              <a:rPr lang="da-DK" noProof="0"/>
              <a:t>Authentication</a:t>
            </a:r>
            <a:br>
              <a:rPr lang="da-DK" noProof="0"/>
            </a:br>
            <a:r>
              <a:rPr lang="da-DK" noProof="0"/>
              <a:t>Codes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MACs</a:t>
            </a:r>
            <a:r>
              <a:rPr lang="da-DK" noProof="0"/>
              <a:t>)</a:t>
            </a:r>
            <a:br>
              <a:rPr lang="da-DK" noProof="0"/>
            </a:br>
            <a:r>
              <a:rPr lang="da-DK" noProof="0"/>
              <a:t>(symmetrisk)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1582-DAA2-DF02-02B5-3FD75CBF5D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14386-442D-9A50-CC53-5A93DAAE66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B5F6-95A2-F2E9-6837-D2A8E7BEC4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46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28FF2037-443D-EB9A-844C-995F627E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C282B4CA-AE69-8081-EC7F-46A3E5F2D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50B5B49F-08C2-FB18-75EF-2C3725AAA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4F0E5662-AFC5-94B1-4112-CE21204F3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7940C4-B805-10D9-4FC5-260882822898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BCD4B12-AD70-C8FE-0A70-6919481380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B45965-07DC-9321-4816-7CB50C9FED10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2AAE7CF4-9C87-9275-62A1-13CEAF1CF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409E195-0B17-68AC-3D70-A4759D9AE8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Binary with solid fill">
            <a:extLst>
              <a:ext uri="{FF2B5EF4-FFF2-40B4-BE49-F238E27FC236}">
                <a16:creationId xmlns:a16="http://schemas.microsoft.com/office/drawing/2014/main" id="{446ECF5E-2F01-6B19-A43B-8AC53870E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230" y="1605929"/>
            <a:ext cx="658899" cy="658899"/>
          </a:xfrm>
          <a:prstGeom prst="rect">
            <a:avLst/>
          </a:prstGeom>
        </p:spPr>
      </p:pic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567BD1E2-94A0-CD99-A09E-8FA95E703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7041C930-8FE7-8649-8561-19CA5CEA6F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7499" y="1268556"/>
            <a:ext cx="914400" cy="914400"/>
          </a:xfrm>
          <a:prstGeom prst="rect">
            <a:avLst/>
          </a:prstGeom>
        </p:spPr>
      </p:pic>
      <p:pic>
        <p:nvPicPr>
          <p:cNvPr id="10" name="Graphic 9" descr="Binary with solid fill">
            <a:extLst>
              <a:ext uri="{FF2B5EF4-FFF2-40B4-BE49-F238E27FC236}">
                <a16:creationId xmlns:a16="http://schemas.microsoft.com/office/drawing/2014/main" id="{024E9454-F064-E3F9-1811-933A684D2C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8742" y="1605929"/>
            <a:ext cx="658899" cy="658899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6C4B1185-E584-B7AF-B038-478ABDEF0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04031" y="3168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43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5DAFC-44DC-3FF7-5683-7AC3AEBD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AD6C5-CA97-329E-2EFF-CDDABCE5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661993"/>
          </a:xfrm>
        </p:spPr>
        <p:txBody>
          <a:bodyPr/>
          <a:lstStyle/>
          <a:p>
            <a:r>
              <a:rPr lang="da-DK" noProof="0"/>
              <a:t>Digitale signaturer</a:t>
            </a:r>
            <a:br>
              <a:rPr lang="da-DK" noProof="0"/>
            </a:br>
            <a:r>
              <a:rPr lang="da-DK" noProof="0"/>
              <a:t>(asymmetrisk)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63E8-7344-E62A-B989-91D5CAC13C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6151-2128-29B9-92F3-566F7CC1E7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6B893-BE67-24CC-019C-BF982F889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47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4BDFA7A5-E551-3E2B-9155-0A2BA16F3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4B3CA79F-0A37-0470-6D42-52A89B3AD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E9F50AB7-B985-1CDF-57CE-9B72795A9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23A8FB02-0CC2-E6F7-CB7C-55F8DCAA2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067087-DE60-D61A-4D05-1D900EE9CFB5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61BFC44-70BB-174C-529A-C811132719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970965-FADB-30B1-B07E-FE594157F7C8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20F35B1C-7BDB-53DA-6218-106128417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E7DBA98-98BD-A9CA-FA3D-33F94A4131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A3E67D39-00D6-490A-32B6-197085870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71C4CDA3-640B-879C-E962-CEAA815CF1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27499" y="1277272"/>
            <a:ext cx="914400" cy="914400"/>
          </a:xfrm>
          <a:prstGeom prst="rect">
            <a:avLst/>
          </a:prstGeom>
        </p:spPr>
      </p:pic>
      <p:pic>
        <p:nvPicPr>
          <p:cNvPr id="10" name="Graphic 9" descr="Signature with solid fill">
            <a:extLst>
              <a:ext uri="{FF2B5EF4-FFF2-40B4-BE49-F238E27FC236}">
                <a16:creationId xmlns:a16="http://schemas.microsoft.com/office/drawing/2014/main" id="{8263FF29-E8C6-DC38-6A20-FAFA6F6D04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58997" y="1884739"/>
            <a:ext cx="596433" cy="596433"/>
          </a:xfrm>
          <a:prstGeom prst="rect">
            <a:avLst/>
          </a:prstGeom>
        </p:spPr>
      </p:pic>
      <p:pic>
        <p:nvPicPr>
          <p:cNvPr id="14" name="Graphic 13" descr="Signature with solid fill">
            <a:extLst>
              <a:ext uri="{FF2B5EF4-FFF2-40B4-BE49-F238E27FC236}">
                <a16:creationId xmlns:a16="http://schemas.microsoft.com/office/drawing/2014/main" id="{C612901E-D171-51CC-1CC2-B9B0D01711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33822" y="1884739"/>
            <a:ext cx="596433" cy="596433"/>
          </a:xfrm>
          <a:prstGeom prst="rect">
            <a:avLst/>
          </a:prstGeom>
        </p:spPr>
      </p:pic>
      <p:pic>
        <p:nvPicPr>
          <p:cNvPr id="16" name="Graphic 15" descr="Badge Cross outline">
            <a:extLst>
              <a:ext uri="{FF2B5EF4-FFF2-40B4-BE49-F238E27FC236}">
                <a16:creationId xmlns:a16="http://schemas.microsoft.com/office/drawing/2014/main" id="{24647DBF-407B-EC26-32AB-0876F96D73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04031" y="3168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1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A4C2-794D-11FB-85FC-E80C6102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68B54-FD10-8564-A18B-BD156410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661993"/>
          </a:xfrm>
        </p:spPr>
        <p:txBody>
          <a:bodyPr/>
          <a:lstStyle/>
          <a:p>
            <a:r>
              <a:rPr lang="da-DK" noProof="0"/>
              <a:t>Digitale signaturer</a:t>
            </a:r>
            <a:br>
              <a:rPr lang="da-DK" noProof="0"/>
            </a:br>
            <a:r>
              <a:rPr lang="da-DK" noProof="0"/>
              <a:t>(asymmetrisk)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95911-F1BE-8581-D781-F82A8DBE8A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6185C-20A5-8525-75AE-FF6BCBEA88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F8E0-872C-096B-3A45-55BCAE65AC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48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BB814CFC-23EB-EDD8-EBF4-9346E397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2B2A4B42-B396-5399-5019-5EE7B0EF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EFDA2504-17EB-C5D0-5843-007430F5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1DB83398-7210-13DA-72EA-20F6B12C9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1FB840-3CFA-3081-8D32-DF82C103426C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D604CC7-0AEE-513D-3246-215C572C4E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9E2F32-5A74-2DCB-98A8-1950B896FF6B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6416FFCF-5F7C-B648-84B8-7B2EF04E5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176F11E3-C63C-CFAD-D8A8-21FB1EF475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B04A7100-0FCF-2CBC-C3B5-202AA91EA5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F39658FB-8A22-BB7D-F85F-50FEBDF619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7499" y="1277272"/>
            <a:ext cx="914400" cy="914400"/>
          </a:xfrm>
          <a:prstGeom prst="rect">
            <a:avLst/>
          </a:prstGeom>
        </p:spPr>
      </p:pic>
      <p:pic>
        <p:nvPicPr>
          <p:cNvPr id="10" name="Graphic 9" descr="Signature with solid fill">
            <a:extLst>
              <a:ext uri="{FF2B5EF4-FFF2-40B4-BE49-F238E27FC236}">
                <a16:creationId xmlns:a16="http://schemas.microsoft.com/office/drawing/2014/main" id="{40A1E0D6-1C86-B95A-EE0C-3AEEBA7A01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8997" y="1884739"/>
            <a:ext cx="596433" cy="596433"/>
          </a:xfrm>
          <a:prstGeom prst="rect">
            <a:avLst/>
          </a:prstGeom>
        </p:spPr>
      </p:pic>
      <p:pic>
        <p:nvPicPr>
          <p:cNvPr id="14" name="Graphic 13" descr="Signature with solid fill">
            <a:extLst>
              <a:ext uri="{FF2B5EF4-FFF2-40B4-BE49-F238E27FC236}">
                <a16:creationId xmlns:a16="http://schemas.microsoft.com/office/drawing/2014/main" id="{C98AF862-6136-5E6F-BC78-DC72C2B524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33822" y="1884739"/>
            <a:ext cx="596433" cy="596433"/>
          </a:xfrm>
          <a:prstGeom prst="rect">
            <a:avLst/>
          </a:prstGeom>
        </p:spPr>
      </p:pic>
      <p:pic>
        <p:nvPicPr>
          <p:cNvPr id="2" name="Graphic 1" descr="Badge Tick1 outline">
            <a:extLst>
              <a:ext uri="{FF2B5EF4-FFF2-40B4-BE49-F238E27FC236}">
                <a16:creationId xmlns:a16="http://schemas.microsoft.com/office/drawing/2014/main" id="{EF3455D9-0CE7-9F39-7769-0365192D3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04031" y="3168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98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2B825-2731-DFCF-82E2-31E46975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 err="1"/>
              <a:t>Authenticated</a:t>
            </a:r>
            <a:r>
              <a:rPr lang="da-DK" noProof="0"/>
              <a:t> </a:t>
            </a:r>
            <a:r>
              <a:rPr lang="da-DK" noProof="0" err="1"/>
              <a:t>encryption</a:t>
            </a:r>
            <a:r>
              <a:rPr lang="da-DK" noProof="0"/>
              <a:t> (AEAD)</a:t>
            </a:r>
          </a:p>
          <a:p>
            <a:r>
              <a:rPr lang="da-DK" noProof="0"/>
              <a:t>AES-GCM</a:t>
            </a:r>
          </a:p>
          <a:p>
            <a:r>
              <a:rPr lang="da-DK" noProof="0"/>
              <a:t>AES-CCM</a:t>
            </a:r>
          </a:p>
          <a:p>
            <a:r>
              <a:rPr lang="da-DK" noProof="0"/>
              <a:t>ChaCha20-Poly1305</a:t>
            </a:r>
          </a:p>
          <a:p>
            <a:endParaRPr lang="da-DK" noProof="0"/>
          </a:p>
          <a:p>
            <a:pPr marL="0" indent="0">
              <a:buNone/>
            </a:pPr>
            <a:r>
              <a:rPr lang="da-DK" noProof="0" err="1"/>
              <a:t>MACs</a:t>
            </a:r>
            <a:endParaRPr lang="da-DK" noProof="0"/>
          </a:p>
          <a:p>
            <a:r>
              <a:rPr lang="da-DK" noProof="0"/>
              <a:t>HMAC</a:t>
            </a:r>
          </a:p>
          <a:p>
            <a:r>
              <a:rPr lang="da-DK" noProof="0"/>
              <a:t>GMAC</a:t>
            </a:r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29819-49F4-A578-AA78-D2D65BEF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MACs</a:t>
            </a:r>
            <a:r>
              <a:rPr lang="da-DK" noProof="0"/>
              <a:t> og digitale signaturer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0B51F-5A14-6F2A-0C5F-78CC3C73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42B8-D398-3BB1-7DDD-8A5AD66F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27E6E-8FE6-F1D9-F93F-ECB6144C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49</a:t>
            </a:fld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8048F3-B02B-8205-B5F1-058739C1F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Digitale signaturer</a:t>
            </a:r>
          </a:p>
          <a:p>
            <a:r>
              <a:rPr lang="da-DK" noProof="0"/>
              <a:t>RSA (PSS, PKCS 1.5)</a:t>
            </a:r>
          </a:p>
          <a:p>
            <a:r>
              <a:rPr lang="da-DK" noProof="0"/>
              <a:t>ECDSA</a:t>
            </a:r>
          </a:p>
          <a:p>
            <a:r>
              <a:rPr lang="da-DK" noProof="0" err="1"/>
              <a:t>EdDSA</a:t>
            </a:r>
            <a:endParaRPr lang="da-DK" noProof="0"/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390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93AA-2E37-CE65-7ADB-03EF4788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77DCBF3-64FE-D078-7AE7-194E66BF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0001" y="463312"/>
            <a:ext cx="6769014" cy="5025378"/>
          </a:xfrm>
        </p:spPr>
        <p:txBody>
          <a:bodyPr/>
          <a:lstStyle/>
          <a:p>
            <a:r>
              <a:rPr lang="da-DK" noProof="0"/>
              <a:t>Oplæg:</a:t>
            </a:r>
          </a:p>
          <a:p>
            <a:pPr lvl="1"/>
            <a:r>
              <a:rPr lang="da-DK" noProof="0"/>
              <a:t>Vi fortæller lidt om et emne</a:t>
            </a:r>
          </a:p>
          <a:p>
            <a:pPr lvl="1"/>
            <a:r>
              <a:rPr lang="da-DK" noProof="0"/>
              <a:t>Spørgsmål og diskussioner undervejs er velkomne</a:t>
            </a:r>
          </a:p>
          <a:p>
            <a:r>
              <a:rPr lang="da-DK" noProof="0"/>
              <a:t>Nogle af emnerne er opfulgt af øvelser</a:t>
            </a:r>
          </a:p>
          <a:p>
            <a:pPr lvl="1"/>
            <a:r>
              <a:rPr lang="da-DK" noProof="0"/>
              <a:t>I dag er de “isolerede” </a:t>
            </a:r>
          </a:p>
          <a:p>
            <a:pPr lvl="1"/>
            <a:r>
              <a:rPr lang="da-DK" noProof="0"/>
              <a:t>På dag 2 og 3 indgår de i en større case </a:t>
            </a:r>
          </a:p>
          <a:p>
            <a:endParaRPr lang="da-DK" noProof="0"/>
          </a:p>
          <a:p>
            <a:r>
              <a:rPr lang="da-DK" noProof="0"/>
              <a:t>Flere af emnerne i dag er relativt korte introduktioner til emner. </a:t>
            </a:r>
          </a:p>
          <a:p>
            <a:r>
              <a:rPr lang="da-DK" noProof="0"/>
              <a:t>De kommende kurser vil uddybe de emner hvor det er relevant, f.eks. i forbindelse med netværkssikkerhed.</a:t>
            </a:r>
          </a:p>
          <a:p>
            <a:pPr lvl="1"/>
            <a:endParaRPr lang="da-DK" noProof="0"/>
          </a:p>
          <a:p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2C432E-B95F-9C8E-2B9A-A8A0B737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Plan for kurset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7C7AC5-2C4C-01E1-6275-98EAC5410D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E6AC377-2372-5764-DCB3-6F05F6ED6C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24E5F-DC34-C12B-E548-BFFEFD4A69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575108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B09F-CEB0-32B4-6DB6-F29DFDBB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Overordnede</a:t>
            </a:r>
            <a:r>
              <a:rPr lang="en-US"/>
              <a:t> </a:t>
            </a:r>
            <a:r>
              <a:rPr lang="en-US" err="1"/>
              <a:t>protokoller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AE7D-9918-DB5C-83FE-61C8AF52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SSL/TLS</a:t>
            </a:r>
          </a:p>
          <a:p>
            <a:r>
              <a:rPr lang="en-US"/>
              <a:t>VPN (IKEv2/IPsec, </a:t>
            </a:r>
            <a:r>
              <a:rPr lang="en-US" err="1"/>
              <a:t>Wireguard</a:t>
            </a:r>
            <a:r>
              <a:rPr lang="en-US"/>
              <a:t>)</a:t>
            </a:r>
          </a:p>
          <a:p>
            <a:r>
              <a:rPr lang="en-US"/>
              <a:t>SSH</a:t>
            </a:r>
          </a:p>
          <a:p>
            <a:r>
              <a:rPr lang="en-US"/>
              <a:t>WPA (2, 3)</a:t>
            </a:r>
          </a:p>
          <a:p>
            <a:r>
              <a:rPr lang="en-US" err="1"/>
              <a:t>Beskedprotokoller</a:t>
            </a:r>
            <a:r>
              <a:rPr lang="en-US"/>
              <a:t> (Signal, MLS, Matrix)</a:t>
            </a:r>
          </a:p>
          <a:p>
            <a:r>
              <a:rPr lang="en-US"/>
              <a:t>PGP/GPG </a:t>
            </a:r>
          </a:p>
          <a:p>
            <a:r>
              <a:rPr lang="en-US"/>
              <a:t>S/MIME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87AED-2754-EC65-716D-AB3A1F1CB8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06-10-2025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AADA2-88DD-5C91-1B0D-1F37B09ABF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E230-0C43-95FF-1FB1-19C5655767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7689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936DC-0923-2D02-9198-158E9A3E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3E72-DBDB-08F6-F907-DE5556C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4040813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45DA-756C-FF56-236C-AB9C7EB2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F256-1197-94E3-8E64-8DF303D31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9045252" cy="4320000"/>
          </a:xfrm>
        </p:spPr>
        <p:txBody>
          <a:bodyPr/>
          <a:lstStyle/>
          <a:p>
            <a:pPr marL="0" indent="0">
              <a:buNone/>
            </a:pPr>
            <a:r>
              <a:rPr lang="da-DK" noProof="0"/>
              <a:t>Brug ‘developer </a:t>
            </a:r>
            <a:r>
              <a:rPr lang="da-DK" noProof="0" err="1"/>
              <a:t>tools’</a:t>
            </a:r>
            <a:r>
              <a:rPr lang="da-DK" noProof="0"/>
              <a:t> i din browser til at undersøge hvilke kryptografiske algoritmer der bruges til</a:t>
            </a:r>
          </a:p>
          <a:p>
            <a:pPr marL="0" indent="0">
              <a:buNone/>
            </a:pPr>
            <a:endParaRPr lang="da-DK" noProof="0"/>
          </a:p>
          <a:p>
            <a:pPr marL="457200" indent="-457200">
              <a:buAutoNum type="arabicPeriod"/>
            </a:pPr>
            <a:r>
              <a:rPr lang="da-DK" noProof="0"/>
              <a:t>Kryptere og autentificere kommunikation</a:t>
            </a:r>
          </a:p>
          <a:p>
            <a:pPr marL="457200" indent="-457200">
              <a:buAutoNum type="arabicPeriod"/>
            </a:pPr>
            <a:r>
              <a:rPr lang="da-DK" noProof="0"/>
              <a:t>Tjekke server-certifikater for autenticitet</a:t>
            </a:r>
          </a:p>
          <a:p>
            <a:pPr marL="457200" indent="-457200">
              <a:buAutoNum type="arabicPeriod"/>
            </a:pPr>
            <a:r>
              <a:rPr lang="da-DK" noProof="0"/>
              <a:t>Lave nøgleudveksling mellem browser og server</a:t>
            </a:r>
          </a:p>
          <a:p>
            <a:pPr marL="457200" indent="-457200">
              <a:buAutoNum type="arabicPeriod"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Noget af denne information kan findes direkte i server-certifikater. Andet kan findes under netværksinformation/sikkerhed i browser-værktøjet.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B5EF-8AEA-9625-366D-1D8DD91963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C02B5-BFC3-0901-36A3-BFE4BFABF0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90C41-254A-8479-5987-EBBB00B2A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36114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95C6C-1064-565A-5136-CAD063AA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5350-63C9-034B-93C4-F52062C0E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4779441" cy="4320000"/>
          </a:xfrm>
        </p:spPr>
        <p:txBody>
          <a:bodyPr/>
          <a:lstStyle/>
          <a:p>
            <a:pPr marL="0" indent="0">
              <a:buNone/>
            </a:pPr>
            <a:r>
              <a:rPr lang="da-DK" sz="2000" noProof="0"/>
              <a:t>Brug </a:t>
            </a:r>
            <a:r>
              <a:rPr lang="da-DK" sz="2000" noProof="0" err="1"/>
              <a:t>OpenSSL</a:t>
            </a:r>
            <a:r>
              <a:rPr lang="da-DK" sz="2000" noProof="0"/>
              <a:t> til at dekryptere filen </a:t>
            </a:r>
          </a:p>
          <a:p>
            <a:pPr marL="0" indent="0">
              <a:buNone/>
            </a:pPr>
            <a:r>
              <a:rPr lang="da-DK" sz="20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ex1-openssl</a:t>
            </a:r>
          </a:p>
          <a:p>
            <a:pPr marL="0" indent="0">
              <a:buNone/>
            </a:pPr>
            <a:endParaRPr lang="da-DK" sz="2000" noProof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r>
              <a:rPr lang="da-DK" sz="2000" noProof="0"/>
              <a:t>Den er krypteret med algoritmen</a:t>
            </a:r>
          </a:p>
          <a:p>
            <a:pPr marL="0" indent="0">
              <a:buNone/>
            </a:pPr>
            <a:r>
              <a:rPr lang="da-DK" sz="20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aes-256-ctr</a:t>
            </a:r>
          </a:p>
          <a:p>
            <a:pPr marL="0" indent="0">
              <a:buNone/>
            </a:pPr>
            <a:endParaRPr lang="da-DK" sz="2000" noProof="0"/>
          </a:p>
          <a:p>
            <a:pPr marL="0" indent="0">
              <a:buNone/>
            </a:pPr>
            <a:r>
              <a:rPr lang="da-DK" sz="2000" noProof="0"/>
              <a:t>og koden</a:t>
            </a:r>
          </a:p>
          <a:p>
            <a:pPr marL="0" indent="0">
              <a:buNone/>
            </a:pPr>
            <a:r>
              <a:rPr lang="da-DK" sz="20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123456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endParaRPr lang="da-DK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6012B-C565-382E-AE25-08A46D23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Filkryptering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10968-83BE-1277-1501-E1668E7A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1B4F-5983-94C4-E612-97822631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3ED1-FA38-F912-B606-514C7C08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53</a:t>
            </a:fld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329375-CFBA-66CF-DF69-CAB62FE59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9440" y="1620000"/>
            <a:ext cx="6512560" cy="4337050"/>
          </a:xfrm>
        </p:spPr>
        <p:txBody>
          <a:bodyPr/>
          <a:lstStyle/>
          <a:p>
            <a:pPr marL="0" indent="0">
              <a:buNone/>
            </a:pPr>
            <a:r>
              <a:rPr lang="da-DK" sz="2000" noProof="0"/>
              <a:t>For at få </a:t>
            </a:r>
            <a:r>
              <a:rPr lang="da-DK" sz="2000" noProof="0" err="1"/>
              <a:t>OpenSSL</a:t>
            </a:r>
            <a:r>
              <a:rPr lang="da-DK" sz="2000" noProof="0"/>
              <a:t>, installer evt. ’Git for Windows’ via</a:t>
            </a:r>
          </a:p>
          <a:p>
            <a:pPr marL="0" indent="0">
              <a:buNone/>
            </a:pPr>
            <a:endParaRPr lang="da-DK" sz="1800" noProof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winget</a:t>
            </a:r>
            <a:r>
              <a:rPr lang="da-DK" sz="18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install</a:t>
            </a:r>
            <a:r>
              <a:rPr lang="da-DK" sz="18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–id </a:t>
            </a: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Git.Git</a:t>
            </a:r>
            <a:r>
              <a:rPr lang="da-DK" sz="18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–e –source </a:t>
            </a: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winget</a:t>
            </a:r>
            <a:endParaRPr lang="da-DK" sz="1800" noProof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endParaRPr lang="da-DK" sz="2000" noProof="0">
              <a:latin typeface="+mn-lt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r>
              <a:rPr lang="da-DK" sz="2000" noProof="0"/>
              <a:t>og brug Git Bash-applikationen</a:t>
            </a:r>
          </a:p>
          <a:p>
            <a:pPr marL="0" indent="0">
              <a:buNone/>
            </a:pPr>
            <a:endParaRPr lang="da-DK" sz="2000"/>
          </a:p>
          <a:p>
            <a:pPr marL="0" indent="0">
              <a:buNone/>
            </a:pPr>
            <a:r>
              <a:rPr lang="da-DK" sz="2000"/>
              <a:t>Filer tilgængelige på</a:t>
            </a:r>
          </a:p>
          <a:p>
            <a:pPr marL="0" indent="0">
              <a:buNone/>
            </a:pPr>
            <a:r>
              <a:rPr lang="da-DK" sz="200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https</a:t>
            </a:r>
            <a:r>
              <a:rPr lang="da-DK" sz="200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</a:t>
            </a:r>
            <a:r>
              <a:rPr lang="da-DK" sz="200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github.com</a:t>
            </a:r>
            <a:r>
              <a:rPr lang="da-DK" sz="200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da-DK" sz="200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alexandrainst</a:t>
            </a:r>
            <a:r>
              <a:rPr lang="da-DK" sz="200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/IU-kursus</a:t>
            </a:r>
          </a:p>
          <a:p>
            <a:pPr marL="0" indent="0">
              <a:buNone/>
            </a:pPr>
            <a:endParaRPr lang="da-DK" sz="2000" noProof="0"/>
          </a:p>
        </p:txBody>
      </p:sp>
    </p:spTree>
    <p:extLst>
      <p:ext uri="{BB962C8B-B14F-4D97-AF65-F5344CB8AC3E}">
        <p14:creationId xmlns:p14="http://schemas.microsoft.com/office/powerpoint/2010/main" val="2391745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438F-53B3-A770-8BA0-6676A861A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B12F-D63B-A690-3E36-59B5E751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Bonus: Post-</a:t>
            </a:r>
            <a:r>
              <a:rPr lang="da-DK" noProof="0" err="1"/>
              <a:t>kvante</a:t>
            </a:r>
            <a:r>
              <a:rPr lang="da-DK" noProof="0"/>
              <a:t>-kryptografi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6EA-6478-8BC7-C4C2-78393CEB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Ny nøgleudveksling</a:t>
            </a:r>
          </a:p>
          <a:p>
            <a:pPr marL="0" indent="0">
              <a:buNone/>
            </a:pPr>
            <a:r>
              <a:rPr lang="da-DK" noProof="0"/>
              <a:t>ECDH → ML-KEM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Ny digital signatur</a:t>
            </a:r>
          </a:p>
          <a:p>
            <a:pPr marL="0" indent="0">
              <a:buNone/>
            </a:pPr>
            <a:r>
              <a:rPr lang="da-DK" noProof="0"/>
              <a:t>RSA/ECDSA → ML-DSA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Øvelse: Find hjemmeside der bruger nøgleudvekslingen</a:t>
            </a:r>
          </a:p>
          <a:p>
            <a:pPr marL="0" indent="0">
              <a:buNone/>
            </a:pPr>
            <a:r>
              <a:rPr lang="da-DK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mlkem768x25519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79CD7-0D4E-3539-BD81-FA8C9DDF2F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0DEB-F7FB-B40C-BEAD-584A67240C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97C60-858B-7A5B-EF23-EAC5048950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9741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43361-FD74-B303-BE61-C782F841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9C3E13F9-A376-E464-2C5E-7B675198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F270F05E-D6AA-A926-2765-D21585FEC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699494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CFA0ED-00A9-FE9F-5C65-EA38FE11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D9549D3-18BA-1064-59CF-5DFFFC1C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FDAEE12-4E54-5060-45D5-6514E616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8873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F09D-5670-47CA-1FEC-E95D5054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747D-A0AC-52F9-B6A1-8381D23D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Adgangskontrol</a:t>
            </a:r>
          </a:p>
        </p:txBody>
      </p:sp>
    </p:spTree>
    <p:extLst>
      <p:ext uri="{BB962C8B-B14F-4D97-AF65-F5344CB8AC3E}">
        <p14:creationId xmlns:p14="http://schemas.microsoft.com/office/powerpoint/2010/main" val="428034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F81C59D-CBB9-D411-7968-BE725D04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Adgangskontrol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0FB27006-1524-F5DF-2E78-B55BB511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Adgangskontrol består af flere elementer</a:t>
            </a:r>
          </a:p>
          <a:p>
            <a:pPr lvl="1"/>
            <a:r>
              <a:rPr lang="da-DK" noProof="0"/>
              <a:t>Identifikation – Er brugeren identificeret</a:t>
            </a:r>
          </a:p>
          <a:p>
            <a:pPr lvl="1"/>
            <a:r>
              <a:rPr lang="da-DK" noProof="0" err="1"/>
              <a:t>Authentifikation</a:t>
            </a:r>
            <a:r>
              <a:rPr lang="da-DK" noProof="0"/>
              <a:t> – Er vi sikker på identifikationen er korrekt</a:t>
            </a:r>
          </a:p>
          <a:p>
            <a:pPr lvl="1"/>
            <a:r>
              <a:rPr lang="da-DK" noProof="0" err="1"/>
              <a:t>Authorization</a:t>
            </a:r>
            <a:r>
              <a:rPr lang="da-DK" noProof="0"/>
              <a:t> – Har den </a:t>
            </a:r>
            <a:r>
              <a:rPr lang="da-DK" noProof="0" err="1"/>
              <a:t>authentificerede</a:t>
            </a:r>
            <a:r>
              <a:rPr lang="da-DK" noProof="0"/>
              <a:t> bruger adgang til </a:t>
            </a:r>
            <a:r>
              <a:rPr lang="da-DK" noProof="0" err="1"/>
              <a:t>resourcen</a:t>
            </a:r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A70C589-848B-9062-53F4-ED596EB804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57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12841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0F6C-BE8B-B4D4-C8DC-F1E10F8D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5CD513E-90AC-69FF-9041-040EA0B7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Authentication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27D75E1C-D185-1196-C769-543FC4284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Verificer at brugeren er den vedkommende påstår at være</a:t>
            </a:r>
          </a:p>
          <a:p>
            <a:endParaRPr lang="da-DK" noProof="0"/>
          </a:p>
          <a:p>
            <a:r>
              <a:rPr lang="da-DK" noProof="0"/>
              <a:t>Grundlæggende 2 metoder:</a:t>
            </a:r>
          </a:p>
          <a:p>
            <a:pPr lvl="1"/>
            <a:r>
              <a:rPr lang="da-DK" noProof="0"/>
              <a:t>Delt hemmelighed, </a:t>
            </a:r>
            <a:r>
              <a:rPr lang="da-DK" noProof="0" err="1"/>
              <a:t>f.eks</a:t>
            </a:r>
            <a:r>
              <a:rPr lang="da-DK" noProof="0"/>
              <a:t> password</a:t>
            </a:r>
          </a:p>
          <a:p>
            <a:pPr lvl="1"/>
            <a:r>
              <a:rPr lang="da-DK" noProof="0"/>
              <a:t>Public/Private </a:t>
            </a:r>
            <a:r>
              <a:rPr lang="da-DK" noProof="0" err="1"/>
              <a:t>key</a:t>
            </a:r>
            <a:r>
              <a:rPr lang="da-DK" noProof="0"/>
              <a:t> kryptografi, </a:t>
            </a:r>
            <a:r>
              <a:rPr lang="da-DK" noProof="0" err="1"/>
              <a:t>f.eks</a:t>
            </a:r>
            <a:r>
              <a:rPr lang="da-DK" noProof="0"/>
              <a:t> digital signatur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E0D8251-F2EF-C5F8-BDE8-A9D9C97B99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58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01008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FEF7-878F-F9BB-D1C9-B7E871F7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F523DD8-6519-AAD1-A8A1-9B517CFA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Passwords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386695E0-FBE1-0A6A-EB8F-6084770E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4"/>
            <a:ext cx="8499182" cy="4320000"/>
          </a:xfrm>
        </p:spPr>
        <p:txBody>
          <a:bodyPr/>
          <a:lstStyle/>
          <a:p>
            <a:r>
              <a:rPr lang="da-DK" noProof="0"/>
              <a:t>Kender man password (og brugernavn) har man vundet</a:t>
            </a:r>
          </a:p>
          <a:p>
            <a:pPr lvl="1"/>
            <a:r>
              <a:rPr lang="da-DK" noProof="0"/>
              <a:t>Pas på passwordet!</a:t>
            </a:r>
          </a:p>
          <a:p>
            <a:endParaRPr lang="da-DK" noProof="0"/>
          </a:p>
          <a:p>
            <a:r>
              <a:rPr lang="da-DK" noProof="0"/>
              <a:t>Hvordan “hacker” man passwords:</a:t>
            </a:r>
          </a:p>
          <a:p>
            <a:pPr lvl="1"/>
            <a:r>
              <a:rPr lang="da-DK" noProof="0"/>
              <a:t>Gætter/</a:t>
            </a:r>
            <a:r>
              <a:rPr lang="da-DK" noProof="0" err="1"/>
              <a:t>Bruteforcer</a:t>
            </a:r>
            <a:r>
              <a:rPr lang="da-DK" noProof="0"/>
              <a:t>/Dictionary angreb</a:t>
            </a:r>
          </a:p>
          <a:p>
            <a:pPr lvl="1"/>
            <a:r>
              <a:rPr lang="da-DK" noProof="0"/>
              <a:t>Password database læk</a:t>
            </a:r>
          </a:p>
          <a:p>
            <a:pPr lvl="1"/>
            <a:endParaRPr lang="da-DK" noProof="0"/>
          </a:p>
          <a:p>
            <a:r>
              <a:rPr lang="da-DK" noProof="0"/>
              <a:t>Kompleksitet i passwords er vigtig:</a:t>
            </a:r>
          </a:p>
          <a:p>
            <a:r>
              <a:rPr lang="da-DK" noProof="0"/>
              <a:t>4 tegn: 10^4 </a:t>
            </a:r>
            <a:r>
              <a:rPr lang="da-DK" noProof="0" err="1"/>
              <a:t>vs</a:t>
            </a:r>
            <a:r>
              <a:rPr lang="da-DK" noProof="0"/>
              <a:t> 26^4 vs. 77^4 muligheder 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78AEA25-6F92-8E2B-1D5B-28D4E3309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59</a:t>
            </a:fld>
            <a:endParaRPr lang="da-DK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67A88-7F48-53E4-D228-E99EFDF1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77" y="3599083"/>
            <a:ext cx="5506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8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36E6E-6814-FA93-779A-FA3F50E4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E75C46C2-AE92-0365-45BC-8E8529D43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0001" y="463312"/>
            <a:ext cx="6769014" cy="5025378"/>
          </a:xfrm>
        </p:spPr>
        <p:txBody>
          <a:bodyPr/>
          <a:lstStyle/>
          <a:p>
            <a:r>
              <a:rPr lang="da-DK" noProof="0"/>
              <a:t>De fleste emner er relevante på flere hovedforløb, f.eks. er risikostyring direkte relevant på H1 og H3. </a:t>
            </a:r>
          </a:p>
          <a:p>
            <a:r>
              <a:rPr lang="da-DK" noProof="0"/>
              <a:t>Risikostyring indgår dog (bl.a.) også i beredskabsplaner, standarder og lovgivning, som er relevant i H2 og H5.</a:t>
            </a:r>
          </a:p>
          <a:p>
            <a:endParaRPr lang="da-DK" noProof="0"/>
          </a:p>
          <a:p>
            <a:r>
              <a:rPr lang="da-DK" noProof="0"/>
              <a:t>Slides bliver gjort tilgængelige</a:t>
            </a:r>
          </a:p>
          <a:p>
            <a:pPr lvl="1"/>
            <a:r>
              <a:rPr lang="da-DK" noProof="0"/>
              <a:t>Der ligger en skjult slide med reference til hovedforløb/læringsmål for hvert emne på agendaen</a:t>
            </a:r>
          </a:p>
          <a:p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527765-6F3B-3BF1-0A01-A87E658B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Plan for kurset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F0CF91-2AC3-8497-C017-2583487F83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6490F5D-F81B-B832-6279-34436DA8D4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1E611E-6B13-B350-62AB-3A68EAAE94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54991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DDECE-4BB3-5E4D-0C2E-7B069B7A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64DE790-D135-FCBE-A535-69B2D82A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Dictionary angreb ol.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80D38E82-DBA9-8DD8-7754-4FC133A4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3"/>
            <a:ext cx="9413846" cy="4770167"/>
          </a:xfrm>
        </p:spPr>
        <p:txBody>
          <a:bodyPr/>
          <a:lstStyle/>
          <a:p>
            <a:pPr lvl="1"/>
            <a:endParaRPr lang="da-DK" noProof="0"/>
          </a:p>
          <a:p>
            <a:r>
              <a:rPr lang="da-DK" noProof="0" err="1"/>
              <a:t>Bruteforce</a:t>
            </a:r>
            <a:r>
              <a:rPr lang="da-DK" noProof="0"/>
              <a:t> med ord i stedet for tegn:</a:t>
            </a:r>
          </a:p>
          <a:p>
            <a:r>
              <a:rPr lang="da-DK" i="1" noProof="0"/>
              <a:t>“</a:t>
            </a:r>
            <a:r>
              <a:rPr lang="da-DK" i="1" noProof="0" err="1"/>
              <a:t>Sommer</a:t>
            </a:r>
            <a:r>
              <a:rPr lang="da-DK" b="1" noProof="0" err="1"/>
              <a:t>Ved</a:t>
            </a:r>
            <a:r>
              <a:rPr lang="da-DK" i="1" noProof="0" err="1"/>
              <a:t>Vandet</a:t>
            </a:r>
            <a:r>
              <a:rPr lang="da-DK" i="1" noProof="0"/>
              <a:t>”:</a:t>
            </a:r>
          </a:p>
          <a:p>
            <a:pPr lvl="1"/>
            <a:r>
              <a:rPr lang="da-DK" noProof="0"/>
              <a:t>Antag 250.000 danske ord:</a:t>
            </a:r>
          </a:p>
          <a:p>
            <a:pPr lvl="2"/>
            <a:r>
              <a:rPr lang="da-DK" noProof="0"/>
              <a:t>250.000^3 </a:t>
            </a:r>
            <a:r>
              <a:rPr lang="da-DK" noProof="0" err="1"/>
              <a:t>vs</a:t>
            </a:r>
            <a:r>
              <a:rPr lang="da-DK" noProof="0"/>
              <a:t> 52^15 (ca. factor 3 mia.)</a:t>
            </a:r>
          </a:p>
          <a:p>
            <a:endParaRPr lang="da-DK" noProof="0"/>
          </a:p>
          <a:p>
            <a:r>
              <a:rPr lang="da-DK" noProof="0"/>
              <a:t>Andre mønstre i passwords gør </a:t>
            </a:r>
            <a:r>
              <a:rPr lang="da-DK" noProof="0" err="1"/>
              <a:t>bruteforcing</a:t>
            </a:r>
            <a:r>
              <a:rPr lang="da-DK" noProof="0"/>
              <a:t> lettere</a:t>
            </a:r>
          </a:p>
          <a:p>
            <a:pPr lvl="1"/>
            <a:r>
              <a:rPr lang="da-DK" noProof="0"/>
              <a:t>Regelmæssige ændringer giver ikke meget</a:t>
            </a:r>
          </a:p>
          <a:p>
            <a:pPr lvl="1"/>
            <a:r>
              <a:rPr lang="da-DK" noProof="0"/>
              <a:t>MitHemmeligePassword.!2025 -&gt; MitHemmeligePassword.!2026</a:t>
            </a:r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A63146C-FDA2-5595-402B-C0EE76FD3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52251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751C-7D81-48D3-7C02-23102D26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8EAF421-66AD-4E71-B677-A31CA8BC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Hvordan valideres et password?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C6D1A2D0-644B-2B9E-256E-FE264956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61" y="1513675"/>
            <a:ext cx="8499182" cy="4320000"/>
          </a:xfrm>
        </p:spPr>
        <p:txBody>
          <a:bodyPr/>
          <a:lstStyle/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141B3FF-6E29-AED1-429C-0DFF22578A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61</a:t>
            </a:fld>
            <a:endParaRPr lang="da-DK" noProof="0"/>
          </a:p>
        </p:txBody>
      </p:sp>
      <p:pic>
        <p:nvPicPr>
          <p:cNvPr id="3076" name="Picture 4" descr="Authentication Protocols: Your Guide to the Basics — WorkOS">
            <a:extLst>
              <a:ext uri="{FF2B5EF4-FFF2-40B4-BE49-F238E27FC236}">
                <a16:creationId xmlns:a16="http://schemas.microsoft.com/office/drawing/2014/main" id="{37940478-8842-4EDE-6D5F-60EAEFA4E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633424"/>
            <a:ext cx="66865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2C7D5-6B7C-C68C-3A5F-CED40CA98188}"/>
              </a:ext>
            </a:extLst>
          </p:cNvPr>
          <p:cNvSpPr txBox="1"/>
          <p:nvPr/>
        </p:nvSpPr>
        <p:spPr>
          <a:xfrm>
            <a:off x="1028700" y="4434351"/>
            <a:ext cx="81507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noProof="0"/>
              <a:t>Password databaser bliver lækket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noProof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noProof="0" err="1"/>
              <a:t>https</a:t>
            </a:r>
            <a:r>
              <a:rPr lang="da-DK" noProof="0"/>
              <a:t>://</a:t>
            </a:r>
            <a:r>
              <a:rPr lang="da-DK" noProof="0" err="1"/>
              <a:t>haveibeenpwned.com</a:t>
            </a:r>
            <a:r>
              <a:rPr lang="da-DK" noProof="0"/>
              <a:t>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noProof="0"/>
              <a:t>Passwords må kun gemmes som et hash, aldrig krypteret</a:t>
            </a:r>
          </a:p>
        </p:txBody>
      </p:sp>
    </p:spTree>
    <p:extLst>
      <p:ext uri="{BB962C8B-B14F-4D97-AF65-F5344CB8AC3E}">
        <p14:creationId xmlns:p14="http://schemas.microsoft.com/office/powerpoint/2010/main" val="1707446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4AAC5-1209-3972-B8DD-7906A89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F042484-0845-0B95-02E2-BD92DA6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Undgå password læk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5B9DFA14-2CAC-DF41-969C-42732D2D6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4"/>
            <a:ext cx="8499182" cy="4320000"/>
          </a:xfrm>
        </p:spPr>
        <p:txBody>
          <a:bodyPr/>
          <a:lstStyle/>
          <a:p>
            <a:pPr lvl="1"/>
            <a:endParaRPr lang="da-DK" noProof="0"/>
          </a:p>
          <a:p>
            <a:pPr lvl="1"/>
            <a:endParaRPr lang="da-DK" noProof="0"/>
          </a:p>
          <a:p>
            <a:r>
              <a:rPr lang="da-DK" noProof="0"/>
              <a:t>Secure Remote Password kan fjerne udfordringen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E21E2E-C9E5-E793-3ACF-F9F24DB284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62</a:t>
            </a:fld>
            <a:endParaRPr lang="da-DK" noProof="0"/>
          </a:p>
        </p:txBody>
      </p:sp>
      <p:pic>
        <p:nvPicPr>
          <p:cNvPr id="3078" name="Picture 6" descr="SRP login">
            <a:extLst>
              <a:ext uri="{FF2B5EF4-FFF2-40B4-BE49-F238E27FC236}">
                <a16:creationId xmlns:a16="http://schemas.microsoft.com/office/drawing/2014/main" id="{82C33210-9D18-9F0B-FF7B-320D7D52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94" y="4562386"/>
            <a:ext cx="7124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E85429-3CA7-36B5-8BCF-BFBE7E8B2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126" y="2657120"/>
            <a:ext cx="6439799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23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0F26C-37EC-81A5-9B90-A39EA2621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5A602C8-2F7A-6367-8009-B1032ACD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SSO – Single </a:t>
            </a:r>
            <a:r>
              <a:rPr lang="da-DK" noProof="0" err="1"/>
              <a:t>Sign-On</a:t>
            </a:r>
            <a:r>
              <a:rPr lang="da-DK" noProof="0"/>
              <a:t> / Federated Identity (</a:t>
            </a:r>
            <a:r>
              <a:rPr lang="da-DK" noProof="0" err="1"/>
              <a:t>IdP</a:t>
            </a:r>
            <a:r>
              <a:rPr lang="da-DK" noProof="0"/>
              <a:t>)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DB55835D-1ED6-E65B-3868-CF3A54A5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4"/>
            <a:ext cx="8499182" cy="4320000"/>
          </a:xfrm>
        </p:spPr>
        <p:txBody>
          <a:bodyPr/>
          <a:lstStyle/>
          <a:p>
            <a:pPr lvl="1"/>
            <a:endParaRPr lang="da-DK" noProof="0"/>
          </a:p>
          <a:p>
            <a:r>
              <a:rPr lang="da-DK" noProof="0"/>
              <a:t>Password håndtering er træls</a:t>
            </a:r>
          </a:p>
          <a:p>
            <a:pPr lvl="1"/>
            <a:r>
              <a:rPr lang="da-DK" noProof="0"/>
              <a:t>Lad andre håndtere Authentication og fokuser på </a:t>
            </a:r>
            <a:r>
              <a:rPr lang="da-DK" noProof="0" err="1"/>
              <a:t>Authorization</a:t>
            </a:r>
            <a:r>
              <a:rPr lang="da-DK" noProof="0"/>
              <a:t> </a:t>
            </a:r>
          </a:p>
          <a:p>
            <a:pPr lvl="1"/>
            <a:endParaRPr lang="da-DK" noProof="0"/>
          </a:p>
          <a:p>
            <a:r>
              <a:rPr lang="da-DK" noProof="0" err="1"/>
              <a:t>F.eks</a:t>
            </a:r>
            <a:r>
              <a:rPr lang="da-DK" noProof="0"/>
              <a:t> Microsoft, Google, </a:t>
            </a:r>
            <a:r>
              <a:rPr lang="da-DK" noProof="0" err="1"/>
              <a:t>MitID</a:t>
            </a:r>
            <a:r>
              <a:rPr lang="da-DK" noProof="0"/>
              <a:t> og mange flere</a:t>
            </a:r>
          </a:p>
          <a:p>
            <a:r>
              <a:rPr lang="da-DK" noProof="0"/>
              <a:t>Forskellige teknologier:</a:t>
            </a:r>
          </a:p>
          <a:p>
            <a:pPr lvl="1"/>
            <a:r>
              <a:rPr lang="da-DK" noProof="0"/>
              <a:t>JWT (OIDC) og SAML (XML)</a:t>
            </a:r>
          </a:p>
          <a:p>
            <a:pPr lvl="1"/>
            <a:endParaRPr lang="da-DK" noProof="0"/>
          </a:p>
          <a:p>
            <a:r>
              <a:rPr lang="da-DK" noProof="0"/>
              <a:t>Husk at validere modtagne </a:t>
            </a:r>
            <a:r>
              <a:rPr lang="da-DK" noProof="0" err="1"/>
              <a:t>tokens</a:t>
            </a:r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992AD1C-2D7C-BE0A-A5A1-3EB4830F0F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344490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388C553D-9B87-CA9C-F28A-DFA078E0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Verificer flere ting:</a:t>
            </a:r>
          </a:p>
          <a:p>
            <a:pPr lvl="1"/>
            <a:r>
              <a:rPr lang="da-DK" noProof="0"/>
              <a:t>Brugeren kender et password (</a:t>
            </a:r>
            <a:r>
              <a:rPr lang="da-DK" noProof="0" err="1"/>
              <a:t>know</a:t>
            </a:r>
            <a:r>
              <a:rPr lang="da-DK" noProof="0"/>
              <a:t>)</a:t>
            </a:r>
          </a:p>
          <a:p>
            <a:pPr lvl="1"/>
            <a:r>
              <a:rPr lang="da-DK" noProof="0"/>
              <a:t>Brugeren anvender sin mobil app (have)</a:t>
            </a:r>
          </a:p>
          <a:p>
            <a:pPr lvl="1"/>
            <a:r>
              <a:rPr lang="da-DK" noProof="0"/>
              <a:t>Brugeren anvender biometri (</a:t>
            </a:r>
            <a:r>
              <a:rPr lang="da-DK" noProof="0" err="1"/>
              <a:t>are</a:t>
            </a:r>
            <a:r>
              <a:rPr lang="da-DK" noProof="0"/>
              <a:t>)</a:t>
            </a:r>
          </a:p>
          <a:p>
            <a:pPr lvl="1"/>
            <a:endParaRPr lang="da-DK" noProof="0"/>
          </a:p>
          <a:p>
            <a:r>
              <a:rPr lang="da-DK" noProof="0" err="1"/>
              <a:t>Geolocation</a:t>
            </a:r>
            <a:r>
              <a:rPr lang="da-DK" noProof="0"/>
              <a:t> (IP </a:t>
            </a:r>
            <a:r>
              <a:rPr lang="da-DK" noProof="0" err="1"/>
              <a:t>Whitelisting</a:t>
            </a:r>
            <a:r>
              <a:rPr lang="da-DK" noProof="0"/>
              <a:t>) – </a:t>
            </a:r>
            <a:r>
              <a:rPr lang="da-DK" noProof="0" err="1"/>
              <a:t>step-up</a:t>
            </a:r>
            <a:r>
              <a:rPr lang="da-DK" noProof="0"/>
              <a:t>?</a:t>
            </a:r>
          </a:p>
          <a:p>
            <a:endParaRPr lang="da-DK" noProof="0"/>
          </a:p>
          <a:p>
            <a:endParaRPr lang="da-DK" noProof="0"/>
          </a:p>
          <a:p>
            <a:r>
              <a:rPr lang="da-DK" b="1" noProof="0"/>
              <a:t>Hvor</a:t>
            </a:r>
            <a:r>
              <a:rPr lang="da-DK" noProof="0"/>
              <a:t> foregår valideringen egentligt?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506D41EF-C515-9E24-E397-8DC00F97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925460" cy="2769989"/>
          </a:xfrm>
        </p:spPr>
        <p:txBody>
          <a:bodyPr/>
          <a:lstStyle/>
          <a:p>
            <a:r>
              <a:rPr lang="da-DK" noProof="0"/>
              <a:t>MFA – </a:t>
            </a:r>
            <a:r>
              <a:rPr lang="da-DK" noProof="0" err="1"/>
              <a:t>Multi</a:t>
            </a:r>
            <a:r>
              <a:rPr lang="da-DK" noProof="0"/>
              <a:t> Factor Authentication</a:t>
            </a:r>
            <a:br>
              <a:rPr lang="da-DK" noProof="0"/>
            </a:br>
            <a:br>
              <a:rPr lang="da-DK" noProof="0"/>
            </a:br>
            <a:endParaRPr lang="da-DK" noProof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167AAB0C-5DCA-24B0-83AA-87C829B5E6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da-DK" noProof="0" smtClean="0"/>
              <a:pPr/>
              <a:t>64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79449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8396A-FB20-C811-917D-941C14EE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1F4E2F6F-478C-728A-2C1B-4AFA5591F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“Bare” en </a:t>
            </a:r>
            <a:r>
              <a:rPr lang="da-DK" noProof="0" err="1"/>
              <a:t>authenticator</a:t>
            </a:r>
            <a:r>
              <a:rPr lang="da-DK" noProof="0"/>
              <a:t> “app”</a:t>
            </a:r>
          </a:p>
          <a:p>
            <a:pPr lvl="1"/>
            <a:r>
              <a:rPr lang="da-DK" noProof="0"/>
              <a:t>Mange løsninger derude</a:t>
            </a:r>
          </a:p>
          <a:p>
            <a:pPr lvl="1"/>
            <a:r>
              <a:rPr lang="da-DK" noProof="0"/>
              <a:t>Men kan lave en stærk session binding</a:t>
            </a:r>
          </a:p>
          <a:p>
            <a:pPr lvl="1"/>
            <a:r>
              <a:rPr lang="da-DK" noProof="0"/>
              <a:t>Mere robust overfor social </a:t>
            </a:r>
            <a:r>
              <a:rPr lang="da-DK" noProof="0" err="1"/>
              <a:t>engineering</a:t>
            </a:r>
            <a:endParaRPr lang="da-DK" noProof="0"/>
          </a:p>
          <a:p>
            <a:endParaRPr lang="da-DK" noProof="0"/>
          </a:p>
          <a:p>
            <a:r>
              <a:rPr lang="da-DK" noProof="0"/>
              <a:t>Gør det lettere for brugerne at være sikker!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F19C7A0-3E0C-D845-3C3B-11331A4E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925460" cy="553998"/>
          </a:xfrm>
        </p:spPr>
        <p:txBody>
          <a:bodyPr/>
          <a:lstStyle/>
          <a:p>
            <a:r>
              <a:rPr lang="da-DK" noProof="0" err="1"/>
              <a:t>Passkeys</a:t>
            </a:r>
            <a:endParaRPr lang="da-DK" noProof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603BC92B-4457-17C4-07EC-FFD54BDE06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da-DK" noProof="0" smtClean="0"/>
              <a:pPr/>
              <a:t>65</a:t>
            </a:fld>
            <a:endParaRPr lang="da-DK" noProof="0"/>
          </a:p>
        </p:txBody>
      </p:sp>
      <p:pic>
        <p:nvPicPr>
          <p:cNvPr id="4098" name="Picture 2" descr="What is a Passkey? | Yubico">
            <a:extLst>
              <a:ext uri="{FF2B5EF4-FFF2-40B4-BE49-F238E27FC236}">
                <a16:creationId xmlns:a16="http://schemas.microsoft.com/office/drawing/2014/main" id="{0385D489-714E-5665-31BC-D4F0A327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751" y="3955002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53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4D79-34BA-E835-A33A-0C728DB18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F2F2-6841-5D6F-22B9-EBC266D5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163899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7DAF-4CF4-923B-4C5C-A9F736484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2EA5-C257-C266-FD81-FE354475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>
                <a:latin typeface="Arial"/>
                <a:ea typeface="Verdana"/>
                <a:cs typeface="Arial"/>
              </a:rPr>
              <a:t>John the Ripper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7C14-3171-E434-26E3-7532A0F1F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lvl="1" indent="-342900">
              <a:buClr>
                <a:srgbClr val="343434"/>
              </a:buClr>
            </a:pPr>
            <a:r>
              <a:rPr lang="da-DK" noProof="0">
                <a:ea typeface="Tahoma"/>
              </a:rPr>
              <a:t>John the Ripper er et “password audit” værktøj:</a:t>
            </a:r>
          </a:p>
          <a:p>
            <a:pPr marL="735362" lvl="2" indent="-342900">
              <a:buClr>
                <a:srgbClr val="343434"/>
              </a:buClr>
            </a:pPr>
            <a:r>
              <a:rPr lang="da-DK" noProof="0">
                <a:ea typeface="Tahoma"/>
                <a:hlinkClick r:id="rId3"/>
              </a:rPr>
              <a:t>https://www.openwall.com/john/</a:t>
            </a:r>
            <a:endParaRPr lang="da-DK" noProof="0">
              <a:ea typeface="Tahoma"/>
            </a:endParaRPr>
          </a:p>
          <a:p>
            <a:pPr marL="342900" lvl="1" indent="-342900">
              <a:buClr>
                <a:srgbClr val="343434"/>
              </a:buClr>
            </a:pPr>
            <a:r>
              <a:rPr lang="da-DK" noProof="0">
                <a:latin typeface="Arial"/>
                <a:ea typeface="Tahoma"/>
                <a:cs typeface="Arial"/>
              </a:rPr>
              <a:t>På</a:t>
            </a:r>
            <a:r>
              <a:rPr lang="da-DK" noProof="0">
                <a:ea typeface="Tahoma"/>
              </a:rPr>
              <a:t> </a:t>
            </a:r>
            <a:r>
              <a:rPr lang="da-DK" noProof="0">
                <a:ea typeface="Tahoma"/>
                <a:hlinkClick r:id="rId4"/>
              </a:rPr>
              <a:t>https://github.com/alexandrainst/IU-kursus</a:t>
            </a:r>
            <a:r>
              <a:rPr lang="da-DK" noProof="0">
                <a:ea typeface="Tahoma"/>
              </a:rPr>
              <a:t> (under Passwords) ligger der nogle password beskyttede filer der kan crackes) </a:t>
            </a:r>
          </a:p>
          <a:p>
            <a:pPr marL="342900" lvl="1" indent="-342900">
              <a:buClr>
                <a:srgbClr val="343434"/>
              </a:buClr>
            </a:pPr>
            <a:r>
              <a:rPr lang="da-DK" noProof="0">
                <a:ea typeface="Tahoma"/>
              </a:rPr>
              <a:t>Generel metode: </a:t>
            </a:r>
          </a:p>
          <a:p>
            <a:pPr marL="849662" lvl="2" indent="-457200">
              <a:buClr>
                <a:srgbClr val="343434"/>
              </a:buClr>
              <a:buFont typeface="+mj-lt"/>
              <a:buAutoNum type="arabicPeriod"/>
            </a:pPr>
            <a:r>
              <a:rPr lang="da-DK" sz="1800" noProof="0">
                <a:ea typeface="Tahoma"/>
              </a:rPr>
              <a:t>XYZ2john filnavn (</a:t>
            </a:r>
            <a:r>
              <a:rPr lang="da-DK" sz="1800" noProof="0" err="1">
                <a:ea typeface="Tahoma"/>
              </a:rPr>
              <a:t>f.eks</a:t>
            </a:r>
            <a:r>
              <a:rPr lang="da-DK" sz="1800" noProof="0">
                <a:ea typeface="Tahoma"/>
              </a:rPr>
              <a:t> ‘</a:t>
            </a:r>
            <a:r>
              <a:rPr lang="da-DK" sz="1800" i="1" noProof="0">
                <a:ea typeface="Tahoma"/>
              </a:rPr>
              <a:t>zip2john </a:t>
            </a:r>
            <a:r>
              <a:rPr lang="da-DK" sz="1800" i="1" noProof="0" err="1">
                <a:ea typeface="Tahoma"/>
              </a:rPr>
              <a:t>hackme.zip</a:t>
            </a:r>
            <a:r>
              <a:rPr lang="da-DK" sz="1800" i="1" noProof="0">
                <a:ea typeface="Tahoma"/>
              </a:rPr>
              <a:t> &gt;hash-output</a:t>
            </a:r>
            <a:r>
              <a:rPr lang="da-DK" sz="1800" noProof="0">
                <a:ea typeface="Tahoma"/>
              </a:rPr>
              <a:t>’) * </a:t>
            </a:r>
          </a:p>
          <a:p>
            <a:pPr marL="849662" lvl="2" indent="-457200">
              <a:buClr>
                <a:srgbClr val="343434"/>
              </a:buClr>
              <a:buFont typeface="+mj-lt"/>
              <a:buAutoNum type="arabicPeriod"/>
            </a:pPr>
            <a:r>
              <a:rPr lang="da-DK" sz="1800" noProof="0">
                <a:ea typeface="Tahoma"/>
              </a:rPr>
              <a:t>‘</a:t>
            </a:r>
            <a:r>
              <a:rPr lang="da-DK" sz="1800" i="1" noProof="0" err="1">
                <a:ea typeface="Tahoma"/>
              </a:rPr>
              <a:t>john</a:t>
            </a:r>
            <a:r>
              <a:rPr lang="da-DK" sz="1800" i="1" noProof="0">
                <a:ea typeface="Tahoma"/>
              </a:rPr>
              <a:t> hash-output</a:t>
            </a:r>
            <a:r>
              <a:rPr lang="da-DK" sz="1800" noProof="0">
                <a:ea typeface="Tahoma"/>
              </a:rPr>
              <a:t>’</a:t>
            </a:r>
          </a:p>
          <a:p>
            <a:pPr marL="342900" lvl="1" indent="-342900">
              <a:buClr>
                <a:srgbClr val="343434"/>
              </a:buClr>
            </a:pPr>
            <a:r>
              <a:rPr lang="da-DK" sz="1800" noProof="0">
                <a:ea typeface="Tahoma"/>
              </a:rPr>
              <a:t>* Nogle formater kan kræve Python  (</a:t>
            </a:r>
            <a:r>
              <a:rPr lang="da-DK" sz="1800" noProof="0" err="1">
                <a:ea typeface="Tahoma"/>
              </a:rPr>
              <a:t>f.eks</a:t>
            </a:r>
            <a:r>
              <a:rPr lang="da-DK" sz="1800" noProof="0">
                <a:ea typeface="Tahoma"/>
              </a:rPr>
              <a:t> ‘</a:t>
            </a:r>
            <a:r>
              <a:rPr lang="da-DK" sz="1800" i="1" noProof="0" err="1">
                <a:ea typeface="Tahoma"/>
              </a:rPr>
              <a:t>python</a:t>
            </a:r>
            <a:r>
              <a:rPr lang="da-DK" sz="1800" i="1" noProof="0">
                <a:ea typeface="Tahoma"/>
              </a:rPr>
              <a:t> keystore2john </a:t>
            </a:r>
            <a:r>
              <a:rPr lang="da-DK" sz="1800" i="1" noProof="0" err="1">
                <a:ea typeface="Tahoma"/>
              </a:rPr>
              <a:t>hackme.jks</a:t>
            </a:r>
            <a:r>
              <a:rPr lang="da-DK" sz="1800" i="1" noProof="0">
                <a:ea typeface="Tahoma"/>
              </a:rPr>
              <a:t> &gt; hash-output2</a:t>
            </a:r>
            <a:r>
              <a:rPr lang="da-DK" sz="1800" noProof="0">
                <a:ea typeface="Tahoma"/>
              </a:rPr>
              <a:t>’</a:t>
            </a:r>
          </a:p>
          <a:p>
            <a:pPr marL="342900" lvl="1" indent="-342900">
              <a:buClr>
                <a:srgbClr val="343434"/>
              </a:buClr>
            </a:pPr>
            <a:endParaRPr lang="da-DK" noProof="0">
              <a:ea typeface="Tahoma"/>
            </a:endParaRPr>
          </a:p>
          <a:p>
            <a:pPr marL="342900" lvl="1" indent="-342900">
              <a:buClr>
                <a:srgbClr val="343434"/>
              </a:buClr>
            </a:pPr>
            <a:endParaRPr lang="da-DK" noProof="0">
              <a:latin typeface="Arial"/>
              <a:ea typeface="Tahoma"/>
              <a:cs typeface="Arial"/>
            </a:endParaRPr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095F-E34E-36A3-3690-25C38E80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F4D16-CA94-85B3-FEA4-139398AE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FA92D-9520-C17B-B2E2-92C39C19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67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65842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CA2A6-461B-F7AF-A4FF-044A03324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E003-3416-74FF-5715-427F448A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Logning/overvågning</a:t>
            </a:r>
          </a:p>
        </p:txBody>
      </p:sp>
    </p:spTree>
    <p:extLst>
      <p:ext uri="{BB962C8B-B14F-4D97-AF65-F5344CB8AC3E}">
        <p14:creationId xmlns:p14="http://schemas.microsoft.com/office/powerpoint/2010/main" val="2824075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4C6-7469-7FCB-8EE5-FFD3625FD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Logning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34A6-F392-226B-5546-EA5C894F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Indsamler information om hvad der sker på netværket.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Kan integreres i eksisterende værktøjer</a:t>
            </a:r>
          </a:p>
          <a:p>
            <a:r>
              <a:rPr lang="da-DK"/>
              <a:t>Firewalls</a:t>
            </a:r>
          </a:p>
          <a:p>
            <a:r>
              <a:rPr lang="da-DK" noProof="0"/>
              <a:t>IDS</a:t>
            </a:r>
          </a:p>
          <a:p>
            <a:r>
              <a:rPr lang="da-DK"/>
              <a:t>SIEM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F8944-C5B7-0E32-7AFF-9DA5D1F21D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4945F-021F-ED73-5368-981830A41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9142-B8A2-FC85-3D2E-9AFFAB1F5B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69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0946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CB94-A326-03F7-FABA-96B341CF9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D866764-1EE2-ABAF-0CA3-A61A0CC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BAFD6064-3665-30B5-F38B-E58CCFD9F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88323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A36C747-3761-003A-7E24-B8546783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401F4FE-E720-20F2-BFCF-419585A7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FA1D83-A03F-B386-45AC-F117BB22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32919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F0945-BECB-49D6-1758-84DDA575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Relevant logning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6EAFD5-CB5D-844A-34B5-BF54AA99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DNS-servere</a:t>
            </a:r>
          </a:p>
          <a:p>
            <a:r>
              <a:rPr lang="da-DK" noProof="0"/>
              <a:t>DHCP-servere</a:t>
            </a:r>
          </a:p>
          <a:p>
            <a:r>
              <a:rPr lang="da-DK" noProof="0"/>
              <a:t>Interne routere</a:t>
            </a:r>
          </a:p>
          <a:p>
            <a:r>
              <a:rPr lang="da-DK" noProof="0"/>
              <a:t>VPN-adgange</a:t>
            </a:r>
          </a:p>
          <a:p>
            <a:r>
              <a:rPr lang="da-DK" noProof="0"/>
              <a:t>Firewalls</a:t>
            </a:r>
          </a:p>
          <a:p>
            <a:r>
              <a:rPr lang="da-DK" noProof="0"/>
              <a:t>Webservices (hjemmesider, </a:t>
            </a:r>
            <a:r>
              <a:rPr lang="da-DK" noProof="0" err="1"/>
              <a:t>API’er</a:t>
            </a:r>
            <a:r>
              <a:rPr lang="da-DK" noProof="0"/>
              <a:t>)</a:t>
            </a:r>
          </a:p>
          <a:p>
            <a:endParaRPr lang="da-DK" noProof="0"/>
          </a:p>
          <a:p>
            <a:r>
              <a:rPr lang="da-DK" noProof="0"/>
              <a:t>Husk integritetstjek!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3578-BD45-451A-D503-6D1A9CED75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DE30C-2A95-288C-B318-3D4CB5401A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8628-6FFB-8A50-1F50-C8A0CE291D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54996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C37F-2526-25DC-EA2F-59506644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107D6D-74C6-BEAA-6F46-89FE279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CFCS-anbefalinger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D5E205-6DFD-9556-7F4F-8330D32C1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10686576" cy="4320000"/>
          </a:xfrm>
        </p:spPr>
        <p:txBody>
          <a:bodyPr/>
          <a:lstStyle/>
          <a:p>
            <a:r>
              <a:rPr lang="da-DK" noProof="0"/>
              <a:t>Organisationen bør logge på alle internetvendte tjenester og centrale interne it-systemer.  </a:t>
            </a:r>
          </a:p>
          <a:p>
            <a:r>
              <a:rPr lang="da-DK" noProof="0"/>
              <a:t>Organisationen bør centralisere logning og opbevarings af logs.  </a:t>
            </a:r>
          </a:p>
          <a:p>
            <a:r>
              <a:rPr lang="da-DK" noProof="0"/>
              <a:t>Organisationen bør anvende en fælles tidskilde og samme tidszone (UTC).  </a:t>
            </a:r>
          </a:p>
          <a:p>
            <a:r>
              <a:rPr lang="da-DK" noProof="0"/>
              <a:t>Logs bør opbevares minimum 13 måneder, medmindre der er lovgivning, der kræver noget andet.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8978-1735-9A4A-0190-B8502F0BA9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15EA-1AEC-8DFC-CD66-96A2A9C7E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97CF4-78A2-E430-4755-69BA316026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32756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4EB1-DFB2-F2A2-26B7-87E50A39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Overvågning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02A2-B33C-3288-2F9A-0BD538A87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Værktøjer der kan bruges til aktivt at analysere netværkstrafik.</a:t>
            </a:r>
          </a:p>
          <a:p>
            <a:pPr marL="0" indent="0">
              <a:buNone/>
            </a:pPr>
            <a:endParaRPr lang="da-DK"/>
          </a:p>
          <a:p>
            <a:r>
              <a:rPr lang="da-DK" noProof="0"/>
              <a:t>Netværksscannere</a:t>
            </a:r>
          </a:p>
          <a:p>
            <a:r>
              <a:rPr lang="da-DK" noProof="0"/>
              <a:t>Netværkssniffere</a:t>
            </a:r>
          </a:p>
          <a:p>
            <a:r>
              <a:rPr lang="da-DK" noProof="0" err="1"/>
              <a:t>Proxy’er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82A7-091F-6211-8232-1CBE65B42B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2550-D6D9-6D69-336A-ED3350FBF4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A7168-400E-3887-65D0-2DFAB1BEAD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56330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75F6-0058-D41A-8AB1-FE7539A9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B028-773C-8E5A-08D0-0313356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2258204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EEC01-13FE-D849-31BF-99018A91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9A1B92-846D-1E04-35CC-622B4F4C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Wireshark</a:t>
            </a:r>
            <a:r>
              <a:rPr lang="da-DK" noProof="0"/>
              <a:t> – trafikanalyse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65097-2438-FB31-0A85-AE5F708E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a-DK" noProof="0"/>
              <a:t>Installer og prøv at aflytte trafik</a:t>
            </a:r>
          </a:p>
          <a:p>
            <a:pPr marL="457200" indent="-457200">
              <a:buAutoNum type="arabicPeriod"/>
            </a:pPr>
            <a:r>
              <a:rPr lang="da-DK"/>
              <a:t>Besøg en http- og </a:t>
            </a:r>
            <a:r>
              <a:rPr lang="da-DK" err="1"/>
              <a:t>https</a:t>
            </a:r>
            <a:r>
              <a:rPr lang="da-DK"/>
              <a:t>-side og undersøg forskellen mellem trafikken der bliver opsamlet. (</a:t>
            </a:r>
            <a:r>
              <a:rPr lang="da-DK" err="1"/>
              <a:t>http.badssl.com</a:t>
            </a:r>
            <a:r>
              <a:rPr lang="da-DK"/>
              <a:t> er en mulig http-side)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a-DK"/>
              <a:t>På </a:t>
            </a:r>
            <a:r>
              <a:rPr lang="da-DK" err="1"/>
              <a:t>https</a:t>
            </a:r>
            <a:r>
              <a:rPr lang="da-DK"/>
              <a:t>: find den samme information som vi fandt i en tidligere øvelse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E2DEF-629B-45F6-A7CF-CB8BA6B47D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B6C6-3004-29B5-7338-77921F84B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D9BB-01E0-E925-91AF-333D1C9B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0543079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3F1D-51A6-F0B4-F9AB-6BCA9507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220E09-942E-76F8-DE70-E8AE6933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Burp</a:t>
            </a:r>
            <a:r>
              <a:rPr lang="da-DK" noProof="0"/>
              <a:t> Suite – </a:t>
            </a:r>
            <a:r>
              <a:rPr lang="da-DK" noProof="0" err="1"/>
              <a:t>webtesting</a:t>
            </a:r>
            <a:endParaRPr lang="da-DK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1FC80A-F442-7D55-74B1-0CB14F9D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a-DK" noProof="0"/>
              <a:t>Installer og prøv at logge http </a:t>
            </a:r>
          </a:p>
          <a:p>
            <a:pPr marL="457200" indent="-457200">
              <a:buAutoNum type="arabicPeriod"/>
            </a:pPr>
            <a:r>
              <a:rPr lang="da-DK"/>
              <a:t>Besøg en side der kræver login eller </a:t>
            </a:r>
            <a:r>
              <a:rPr lang="da-DK" err="1"/>
              <a:t>MitID</a:t>
            </a:r>
            <a:r>
              <a:rPr lang="da-DK"/>
              <a:t> og find en session-</a:t>
            </a:r>
            <a:r>
              <a:rPr lang="da-DK" err="1"/>
              <a:t>token</a:t>
            </a:r>
            <a:r>
              <a:rPr lang="da-DK"/>
              <a:t> (eg JWT)</a:t>
            </a:r>
          </a:p>
          <a:p>
            <a:pPr marL="457200" indent="-457200">
              <a:buAutoNum type="arabicPeriod"/>
            </a:pPr>
            <a:r>
              <a:rPr lang="da-DK"/>
              <a:t>Hvis muligt, </a:t>
            </a:r>
            <a:r>
              <a:rPr lang="da-DK" err="1"/>
              <a:t>dekod</a:t>
            </a:r>
            <a:r>
              <a:rPr lang="da-DK"/>
              <a:t> session-</a:t>
            </a:r>
            <a:r>
              <a:rPr lang="da-DK" err="1"/>
              <a:t>token</a:t>
            </a:r>
            <a:r>
              <a:rPr lang="da-DK"/>
              <a:t> og find dens parametre</a:t>
            </a:r>
          </a:p>
          <a:p>
            <a:pPr marL="457200" indent="-457200">
              <a:buAutoNum type="arabicPeriod"/>
            </a:pPr>
            <a:r>
              <a:rPr lang="da-DK" noProof="0"/>
              <a:t>Prøv a</a:t>
            </a:r>
            <a:r>
              <a:rPr lang="da-DK"/>
              <a:t>t ændre i session-</a:t>
            </a:r>
            <a:r>
              <a:rPr lang="da-DK" err="1"/>
              <a:t>token</a:t>
            </a:r>
            <a:r>
              <a:rPr lang="da-DK"/>
              <a:t> og se at </a:t>
            </a:r>
            <a:r>
              <a:rPr lang="da-DK" err="1"/>
              <a:t>auth</a:t>
            </a:r>
            <a:r>
              <a:rPr lang="da-DK"/>
              <a:t> fejler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2AF40-1A30-0026-DE3D-CD3125C990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51765-251A-599F-D58C-5B3A62EC00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47A65-0280-0098-BA0C-6EFA62AC93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880293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4283-453B-CFCB-122B-722C1C31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B92-E9D4-1BBE-B7E5-916384A6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Backup og Redundans/Netværkssegmentering</a:t>
            </a:r>
          </a:p>
        </p:txBody>
      </p:sp>
    </p:spTree>
    <p:extLst>
      <p:ext uri="{BB962C8B-B14F-4D97-AF65-F5344CB8AC3E}">
        <p14:creationId xmlns:p14="http://schemas.microsoft.com/office/powerpoint/2010/main" val="1107065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B3EA-8714-6910-0AD4-ABE03BCE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6C6903E-E385-92E3-2067-BD6DE389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Backup og redundans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0FCA4939-D603-0A93-D9FE-7DB0A3E2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På et eller andet tidspunkt går noget galt</a:t>
            </a:r>
          </a:p>
          <a:p>
            <a:pPr lvl="1"/>
            <a:r>
              <a:rPr lang="da-DK" noProof="0"/>
              <a:t>Både uheld og beviste handlinger</a:t>
            </a:r>
          </a:p>
          <a:p>
            <a:pPr lvl="1"/>
            <a:endParaRPr lang="da-DK" noProof="0"/>
          </a:p>
          <a:p>
            <a:r>
              <a:rPr lang="da-DK" noProof="0"/>
              <a:t>Primære formål at sikre tilgængelighed af data</a:t>
            </a:r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8AE0B48-9635-7421-75D9-101189FFB1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77</a:t>
            </a:fld>
            <a:endParaRPr lang="da-DK" noProof="0"/>
          </a:p>
        </p:txBody>
      </p:sp>
      <p:pic>
        <p:nvPicPr>
          <p:cNvPr id="6146" name="Picture 2" descr="Brandslukning med luft – en miljørigtig ...">
            <a:extLst>
              <a:ext uri="{FF2B5EF4-FFF2-40B4-BE49-F238E27FC236}">
                <a16:creationId xmlns:a16="http://schemas.microsoft.com/office/drawing/2014/main" id="{72C59AAD-845F-4744-E4EF-59BF8285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64" y="1093998"/>
            <a:ext cx="4009833" cy="24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cker Culture Around the World - The ...">
            <a:extLst>
              <a:ext uri="{FF2B5EF4-FFF2-40B4-BE49-F238E27FC236}">
                <a16:creationId xmlns:a16="http://schemas.microsoft.com/office/drawing/2014/main" id="{E05BA081-259C-7C10-4722-F30547C5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3815925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room crash takes down Bloomberg ...">
            <a:extLst>
              <a:ext uri="{FF2B5EF4-FFF2-40B4-BE49-F238E27FC236}">
                <a16:creationId xmlns:a16="http://schemas.microsoft.com/office/drawing/2014/main" id="{08377C45-7D67-510E-6526-9D825027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9" y="3723897"/>
            <a:ext cx="4154601" cy="2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089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F13C-B796-3413-9BA0-448ED826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485414A-B1FF-D359-2C02-A7B33CE3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Backup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B518C12F-12A6-1A83-2518-B3BF3F5E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8" y="1620000"/>
            <a:ext cx="9213265" cy="4320000"/>
          </a:xfrm>
        </p:spPr>
        <p:txBody>
          <a:bodyPr/>
          <a:lstStyle/>
          <a:p>
            <a:r>
              <a:rPr lang="da-DK" noProof="0"/>
              <a:t>“Online” / “varm” backup - F.eks. OneDrive</a:t>
            </a:r>
          </a:p>
          <a:p>
            <a:pPr lvl="1"/>
            <a:r>
              <a:rPr lang="da-DK" noProof="0"/>
              <a:t>Let at arbejde med</a:t>
            </a:r>
          </a:p>
          <a:p>
            <a:pPr lvl="1"/>
            <a:r>
              <a:rPr lang="da-DK" noProof="0"/>
              <a:t>Kan også blive ramt i hackerangreb</a:t>
            </a:r>
          </a:p>
          <a:p>
            <a:endParaRPr lang="da-DK" noProof="0"/>
          </a:p>
          <a:p>
            <a:r>
              <a:rPr lang="da-DK" noProof="0"/>
              <a:t>“Offline” / “kold” backup – F.eks. USB drev/SSD/Magnetbånd</a:t>
            </a:r>
          </a:p>
          <a:p>
            <a:pPr lvl="1"/>
            <a:r>
              <a:rPr lang="da-DK" noProof="0"/>
              <a:t>Mere bøvlet, kræver manuel/fysisk </a:t>
            </a:r>
            <a:r>
              <a:rPr lang="da-DK" noProof="0" err="1"/>
              <a:t>process</a:t>
            </a:r>
            <a:endParaRPr lang="da-DK" noProof="0"/>
          </a:p>
          <a:p>
            <a:pPr lvl="1"/>
            <a:r>
              <a:rPr lang="da-DK" noProof="0"/>
              <a:t>Meget robust</a:t>
            </a:r>
          </a:p>
          <a:p>
            <a:pPr lvl="1"/>
            <a:endParaRPr lang="da-DK" noProof="0"/>
          </a:p>
          <a:p>
            <a:r>
              <a:rPr lang="da-DK" noProof="0"/>
              <a:t>Test at man kan genskabe!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5572003-6C07-90F0-606B-EA211DC3C6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78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986490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9B04-D638-E1E1-2701-30A928F7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D44AFB3-354E-9D42-BCDA-B10473E0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Redundans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9A14EA30-633F-EAC1-AE2D-B1663306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Alternativt system i tilfælde af nedbrud</a:t>
            </a:r>
          </a:p>
          <a:p>
            <a:pPr lvl="1"/>
            <a:r>
              <a:rPr lang="da-DK" noProof="0"/>
              <a:t>Eller som aflastning</a:t>
            </a:r>
          </a:p>
          <a:p>
            <a:r>
              <a:rPr lang="da-DK" noProof="0"/>
              <a:t>Kan implementeres på mange måder</a:t>
            </a:r>
          </a:p>
          <a:p>
            <a:pPr lvl="1"/>
            <a:r>
              <a:rPr lang="da-DK" noProof="0"/>
              <a:t>Diskniveau – </a:t>
            </a:r>
            <a:r>
              <a:rPr lang="da-DK" noProof="0" err="1"/>
              <a:t>f.eks</a:t>
            </a:r>
            <a:r>
              <a:rPr lang="da-DK" noProof="0"/>
              <a:t> RAID 1</a:t>
            </a:r>
          </a:p>
          <a:p>
            <a:pPr lvl="1"/>
            <a:r>
              <a:rPr lang="da-DK" noProof="0"/>
              <a:t>Hele server rummet</a:t>
            </a:r>
          </a:p>
          <a:p>
            <a:pPr lvl="1"/>
            <a:r>
              <a:rPr lang="da-DK" noProof="0"/>
              <a:t>Internetforbindelsen</a:t>
            </a:r>
          </a:p>
          <a:p>
            <a:pPr lvl="1"/>
            <a:r>
              <a:rPr lang="da-DK" noProof="0"/>
              <a:t>Flere? </a:t>
            </a:r>
          </a:p>
          <a:p>
            <a:pPr lvl="1"/>
            <a:endParaRPr lang="da-DK" noProof="0"/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D1F6F7-402F-3888-7726-49E25914F7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79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7968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24368-BA55-274B-14D0-719FC3FA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F7CB9-E6BC-581B-90A5-AD5F1F68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9982093" cy="2319469"/>
          </a:xfrm>
        </p:spPr>
        <p:txBody>
          <a:bodyPr/>
          <a:lstStyle/>
          <a:p>
            <a:r>
              <a:rPr lang="da-DK" noProof="0"/>
              <a:t>Introduktion til </a:t>
            </a:r>
            <a:r>
              <a:rPr lang="da-DK" noProof="0" err="1"/>
              <a:t>Cybersikkerhed</a:t>
            </a:r>
            <a:endParaRPr lang="da-DK" noProof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2923B0A-B812-F549-4F9A-8596C2643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noProof="0"/>
              <a:t>Generelle koncepter anvendt I flere hovedforløb</a:t>
            </a:r>
          </a:p>
          <a:p>
            <a:endParaRPr lang="da-DK" noProof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471E80A-CA7D-DBA5-B6C9-A6F6B262E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61298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AD23-CE78-D9C2-01BD-70FE6F1A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F684E4C-22EA-D377-DA55-ADF36EF7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Redundans – Overvej truslerne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80F3902D-4C79-12D8-6EB8-BD046997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Hvad vil vi beskytte imod?</a:t>
            </a:r>
          </a:p>
          <a:p>
            <a:pPr lvl="1"/>
            <a:r>
              <a:rPr lang="da-DK" noProof="0"/>
              <a:t>Og hvad betyder det for vores valg af redundans</a:t>
            </a:r>
          </a:p>
          <a:p>
            <a:pPr lvl="1"/>
            <a:endParaRPr lang="da-DK" noProof="0"/>
          </a:p>
          <a:p>
            <a:r>
              <a:rPr lang="da-DK" noProof="0"/>
              <a:t>F.eks. “2 Internet forbindelser”</a:t>
            </a:r>
          </a:p>
          <a:p>
            <a:pPr lvl="1"/>
            <a:r>
              <a:rPr lang="da-DK" noProof="0"/>
              <a:t>Mere båndbredde</a:t>
            </a:r>
          </a:p>
          <a:p>
            <a:pPr lvl="1"/>
            <a:r>
              <a:rPr lang="da-DK" noProof="0"/>
              <a:t>Hvad hvis leverandøren har nedbrud?</a:t>
            </a:r>
          </a:p>
          <a:p>
            <a:pPr lvl="1"/>
            <a:r>
              <a:rPr lang="da-DK" noProof="0"/>
              <a:t>Forskellige teknologier -&gt; Fiber + 5G?</a:t>
            </a:r>
          </a:p>
          <a:p>
            <a:pPr lvl="1"/>
            <a:endParaRPr lang="da-DK" noProof="0"/>
          </a:p>
          <a:p>
            <a:r>
              <a:rPr lang="da-DK" noProof="0"/>
              <a:t>Hvad med switche, servere (både hardware og software)? </a:t>
            </a:r>
          </a:p>
          <a:p>
            <a:pPr lvl="1"/>
            <a:endParaRPr lang="da-DK" noProof="0"/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F744518-B579-2428-6114-61EAECC55C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80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039654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4F624-0368-4155-CCCD-782C1880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253CE81-A553-5324-C340-13194518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Redundans – Integritet af data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3D22D4D0-1B21-9CCC-EA45-4322A5F68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Redundans kan mere end bare tilgængelighed</a:t>
            </a:r>
          </a:p>
          <a:p>
            <a:pPr lvl="1"/>
            <a:r>
              <a:rPr lang="da-DK" noProof="0"/>
              <a:t>Sammenlign data/resultaterne fra redundante kilder</a:t>
            </a:r>
          </a:p>
          <a:p>
            <a:pPr lvl="1"/>
            <a:r>
              <a:rPr lang="da-DK" noProof="0"/>
              <a:t>“2-af-3 resultater skal være ens”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96D721-138F-B6D9-5661-149473BD3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81</a:t>
            </a:fld>
            <a:endParaRPr lang="da-DK" noProof="0"/>
          </a:p>
        </p:txBody>
      </p:sp>
      <p:pic>
        <p:nvPicPr>
          <p:cNvPr id="1026" name="Picture 2" descr="Code Brought Down a Billion Dollar Rocket">
            <a:extLst>
              <a:ext uri="{FF2B5EF4-FFF2-40B4-BE49-F238E27FC236}">
                <a16:creationId xmlns:a16="http://schemas.microsoft.com/office/drawing/2014/main" id="{34A92D4C-8D3D-46EC-4B34-18C13223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90" y="2758999"/>
            <a:ext cx="3781234" cy="37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3523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B750-BC6A-0120-F41A-07955A53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Netværkssegmentering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0D95-9384-568B-46E7-F6F8605A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Opdeling af et netværk i segmenter. </a:t>
            </a:r>
          </a:p>
          <a:p>
            <a:pPr marL="0" indent="0">
              <a:buNone/>
            </a:pPr>
            <a:endParaRPr lang="da-DK" noProof="0"/>
          </a:p>
          <a:p>
            <a:r>
              <a:rPr lang="da-DK" noProof="0"/>
              <a:t>Logisk segmentering i gennem software (VLAN, </a:t>
            </a:r>
            <a:r>
              <a:rPr lang="da-DK" noProof="0" err="1"/>
              <a:t>subnetting</a:t>
            </a:r>
            <a:r>
              <a:rPr lang="da-DK" noProof="0"/>
              <a:t>, firewalls)</a:t>
            </a:r>
          </a:p>
          <a:p>
            <a:r>
              <a:rPr lang="da-DK" noProof="0"/>
              <a:t>Fysisk segmentering i gennem hardware (routere, switches)</a:t>
            </a:r>
          </a:p>
          <a:p>
            <a:pPr marL="0" indent="0"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743AC-7E25-FB46-7972-5B06C7117C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5DC0-60B0-1634-19C5-7AC088243D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CC7F-F98E-4BC1-B3C1-A5CE2BA92D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82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984581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EE53-E913-0331-F134-9789C329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Fordele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D3C7-3422-C0C4-6624-478B50C9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noProof="0"/>
          </a:p>
          <a:p>
            <a:r>
              <a:rPr lang="da-DK" noProof="0"/>
              <a:t>Forbedrer hastigheden på kritiske netværk</a:t>
            </a:r>
          </a:p>
          <a:p>
            <a:r>
              <a:rPr lang="da-DK" noProof="0"/>
              <a:t>Begrænser skaden ved </a:t>
            </a:r>
            <a:r>
              <a:rPr lang="da-DK" noProof="0" err="1"/>
              <a:t>cyberangreb</a:t>
            </a:r>
            <a:endParaRPr lang="da-DK" noProof="0"/>
          </a:p>
          <a:p>
            <a:r>
              <a:rPr lang="da-DK" noProof="0"/>
              <a:t>Beskytter sårbare enheder på netværket</a:t>
            </a:r>
          </a:p>
          <a:p>
            <a:r>
              <a:rPr lang="da-DK" noProof="0"/>
              <a:t>Hjælper med compliance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C4E80-41AC-FD7A-6FA3-D4292D31E1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FCD1-1B9F-846F-50D5-D1DC480792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2678B-CE1B-50A7-5BE2-FA09175DB2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83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72257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887D3-851A-7CA9-5F77-DD99637F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8A58-FBAB-AC55-79D6-001E14D5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Opsamling på i dag</a:t>
            </a:r>
          </a:p>
        </p:txBody>
      </p:sp>
    </p:spTree>
    <p:extLst>
      <p:ext uri="{BB962C8B-B14F-4D97-AF65-F5344CB8AC3E}">
        <p14:creationId xmlns:p14="http://schemas.microsoft.com/office/powerpoint/2010/main" val="29844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9F00-3694-DAD5-CE07-37B0538E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36067-51F4-A580-A543-968A335BA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1600" noProof="0"/>
              <a:t>H1.1. Lærlingen kan redegøre for nøglebegreber indenfor informationssikkerhed og </a:t>
            </a:r>
            <a:r>
              <a:rPr lang="da-DK" sz="1600" noProof="0" err="1"/>
              <a:t>cybersikkerhed</a:t>
            </a:r>
            <a:r>
              <a:rPr lang="da-DK" sz="1600" noProof="0"/>
              <a:t> herunder </a:t>
            </a:r>
            <a:r>
              <a:rPr lang="da-DK" sz="1600" noProof="0" err="1"/>
              <a:t>privacy</a:t>
            </a:r>
            <a:r>
              <a:rPr lang="da-DK" sz="1600" noProof="0"/>
              <a:t>, databeskyttelse og trusselvektorer samt risikovurdering </a:t>
            </a:r>
          </a:p>
          <a:p>
            <a:r>
              <a:rPr lang="da-DK" sz="1600" noProof="0"/>
              <a:t>H3. 1. Lærlingen kan anvende proaktiv informations- og </a:t>
            </a:r>
            <a:r>
              <a:rPr lang="da-DK" sz="1600" noProof="0" err="1"/>
              <a:t>cybersikkerhed</a:t>
            </a:r>
            <a:r>
              <a:rPr lang="da-DK" sz="1600" noProof="0"/>
              <a:t>, med udgangspunkt i virksomhedens overordnede forretningsmål, igennem anvendelse af informationsteknologier (IT) og operationelle teknologier (OT) og under hensyn til. </a:t>
            </a:r>
          </a:p>
          <a:p>
            <a:r>
              <a:rPr lang="da-DK" sz="1600" noProof="0"/>
              <a:t>H3.5. Lærlingen kan anvende CIA-modellens Fortrolighed, Integritet og Tilgængelighed.   </a:t>
            </a:r>
          </a:p>
          <a:p>
            <a:r>
              <a:rPr lang="da-DK" sz="1600" noProof="0"/>
              <a:t>H3.8. Lærlingen kan identificere sikkerhedskomponenter og -behov i automatiseringsløsninger og foreslå relevante </a:t>
            </a:r>
            <a:r>
              <a:rPr lang="da-DK" sz="1600" noProof="0" err="1"/>
              <a:t>cybersikkerhedstiltag</a:t>
            </a:r>
            <a:r>
              <a:rPr lang="da-DK" sz="1600" noProof="0"/>
              <a:t> til beskyttelse af OT/IT-miljøer. </a:t>
            </a:r>
          </a:p>
          <a:p>
            <a:r>
              <a:rPr lang="da-DK" sz="1600" noProof="0"/>
              <a:t>H4.7. Lærlingen kan anvende design parametre som, redundans, skalerbarhed, Elasticitet, og netværksagilitet, samt forstå </a:t>
            </a:r>
            <a:r>
              <a:rPr lang="da-DK" sz="1600" noProof="0" err="1"/>
              <a:t>cybersikkerhed</a:t>
            </a:r>
            <a:r>
              <a:rPr lang="da-DK" sz="1600" noProof="0"/>
              <a:t> udfordringerne ved fejldesign.   </a:t>
            </a:r>
          </a:p>
          <a:p>
            <a:r>
              <a:rPr lang="da-DK" sz="1600" noProof="0"/>
              <a:t>H5.1. Lærlingen kan identificere og vurdere sikkerhedsmæssige udfordringer i samspillet mellem IT og OT og integrere løsninger i en tværfaglig kontekst.  </a:t>
            </a:r>
          </a:p>
          <a:p>
            <a:r>
              <a:rPr lang="da-DK" sz="1600" noProof="0"/>
              <a:t>H5.2. Lærlingen kan anvende </a:t>
            </a:r>
            <a:r>
              <a:rPr lang="da-DK" sz="1600" noProof="0" err="1"/>
              <a:t>best</a:t>
            </a:r>
            <a:r>
              <a:rPr lang="da-DK" sz="1600" noProof="0"/>
              <a:t> practices fra standarder som OWASP og CVE for at forbedre sårbarhedshåndtering.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EBACE-157E-AD85-21EA-A4E9FE59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06-10-2025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AA4A-D2BA-8D49-EF10-E7AC4206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41A4-8F0A-A521-63DC-DBFBEDB4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46365035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side">
  <a:themeElements>
    <a:clrScheme name="Alexandra Instituttet farver 2024">
      <a:dk1>
        <a:srgbClr val="343434"/>
      </a:dk1>
      <a:lt1>
        <a:srgbClr val="FFFFFF"/>
      </a:lt1>
      <a:dk2>
        <a:srgbClr val="343434"/>
      </a:dk2>
      <a:lt2>
        <a:srgbClr val="EDEDED"/>
      </a:lt2>
      <a:accent1>
        <a:srgbClr val="002A3F"/>
      </a:accent1>
      <a:accent2>
        <a:srgbClr val="0E495F"/>
      </a:accent2>
      <a:accent3>
        <a:srgbClr val="7797A5"/>
      </a:accent3>
      <a:accent4>
        <a:srgbClr val="9DB2BB"/>
      </a:accent4>
      <a:accent5>
        <a:srgbClr val="2B6B8B"/>
      </a:accent5>
      <a:accent6>
        <a:srgbClr val="BE5D2B"/>
      </a:accent6>
      <a:hlink>
        <a:srgbClr val="BE5D2B"/>
      </a:hlink>
      <a:folHlink>
        <a:srgbClr val="9598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exandra_Instituttet_2022_DK" id="{4A3BB4F3-E6E2-C94B-9938-7B191890F638}" vid="{0E9BCA01-149E-234A-89EB-7639E86386C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27C4D7E2A2944090E7FCAA05E5A1BB" ma:contentTypeVersion="10" ma:contentTypeDescription="Create a new document." ma:contentTypeScope="" ma:versionID="c34de28e5588b936f46d0f2c1ef60f1a">
  <xsd:schema xmlns:xsd="http://www.w3.org/2001/XMLSchema" xmlns:xs="http://www.w3.org/2001/XMLSchema" xmlns:p="http://schemas.microsoft.com/office/2006/metadata/properties" xmlns:ns2="992297d5-60a3-4378-8fa0-0f27dec9bc09" xmlns:ns3="b7a1e643-70f8-4e3c-953a-3408b8617d0b" targetNamespace="http://schemas.microsoft.com/office/2006/metadata/properties" ma:root="true" ma:fieldsID="81bf5b0e54a536f942d0222113369ac4" ns2:_="" ns3:_="">
    <xsd:import namespace="992297d5-60a3-4378-8fa0-0f27dec9bc09"/>
    <xsd:import namespace="b7a1e643-70f8-4e3c-953a-3408b8617d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297d5-60a3-4378-8fa0-0f27dec9bc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ed45bc6-4cda-4749-a7f6-2a7b80b4ce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1e643-70f8-4e3c-953a-3408b8617d0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fc1ff10-0bec-441f-aebe-baec60099296}" ma:internalName="TaxCatchAll" ma:showField="CatchAllData" ma:web="b7a1e643-70f8-4e3c-953a-3408b8617d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2297d5-60a3-4378-8fa0-0f27dec9bc09">
      <Terms xmlns="http://schemas.microsoft.com/office/infopath/2007/PartnerControls"/>
    </lcf76f155ced4ddcb4097134ff3c332f>
    <TaxCatchAll xmlns="b7a1e643-70f8-4e3c-953a-3408b8617d0b" xsi:nil="true"/>
  </documentManagement>
</p:properties>
</file>

<file path=customXml/itemProps1.xml><?xml version="1.0" encoding="utf-8"?>
<ds:datastoreItem xmlns:ds="http://schemas.openxmlformats.org/officeDocument/2006/customXml" ds:itemID="{EBFFCF83-CBB0-4611-B9ED-02E06B7ED74E}">
  <ds:schemaRefs>
    <ds:schemaRef ds:uri="992297d5-60a3-4378-8fa0-0f27dec9bc09"/>
    <ds:schemaRef ds:uri="b7a1e643-70f8-4e3c-953a-3408b8617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35A7CD-B6F1-4816-BEEE-20D12C3BB6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89B6C1-278B-4679-8048-46DF9121B232}">
  <ds:schemaRefs>
    <ds:schemaRef ds:uri="992297d5-60a3-4378-8fa0-0f27dec9bc09"/>
    <ds:schemaRef ds:uri="b7a1e643-70f8-4e3c-953a-3408b8617d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DK-skabelon-Alexandra-Instituttet</Template>
  <Application>Microsoft Office PowerPoint</Application>
  <PresentationFormat>Widescreen</PresentationFormat>
  <Slides>84</Slides>
  <Notes>25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Masterside</vt:lpstr>
      <vt:lpstr>Cybersikkerhed</vt:lpstr>
      <vt:lpstr>Agenda</vt:lpstr>
      <vt:lpstr>Hvem er vi?</vt:lpstr>
      <vt:lpstr>Hvem er i?</vt:lpstr>
      <vt:lpstr>Plan for kurset</vt:lpstr>
      <vt:lpstr>Plan for kurset</vt:lpstr>
      <vt:lpstr>Agenda</vt:lpstr>
      <vt:lpstr>Introduktion til Cybersikkerhed</vt:lpstr>
      <vt:lpstr>PowerPoint Presentation</vt:lpstr>
      <vt:lpstr>Hvad er cybersikkerhed egentligt?</vt:lpstr>
      <vt:lpstr>Cybersikkerhed er ikke absolut</vt:lpstr>
      <vt:lpstr>Planen</vt:lpstr>
      <vt:lpstr>Hvad skal beskyttes</vt:lpstr>
      <vt:lpstr>Husk dokumentation</vt:lpstr>
      <vt:lpstr>CIA modellen </vt:lpstr>
      <vt:lpstr>CIA modellen anvendt</vt:lpstr>
      <vt:lpstr>Operational Technology</vt:lpstr>
      <vt:lpstr>IT vs. OT udfordringen?</vt:lpstr>
      <vt:lpstr>Pause</vt:lpstr>
      <vt:lpstr>Hvad kan gå galt?</vt:lpstr>
      <vt:lpstr>Hvad kan følgende udsagn klassificeres som?</vt:lpstr>
      <vt:lpstr>Hvilke trusler findes der</vt:lpstr>
      <vt:lpstr>Hårde vs. “bløde” trusler</vt:lpstr>
      <vt:lpstr>Social engineering</vt:lpstr>
      <vt:lpstr>Cybersikkerheds strategier og koncepter</vt:lpstr>
      <vt:lpstr>Cybersikkerheds strategier og koncepter</vt:lpstr>
      <vt:lpstr>Cybersikkerheds strategier og koncepter</vt:lpstr>
      <vt:lpstr>Hvilke strategier implementerer følgende politikker</vt:lpstr>
      <vt:lpstr>Beredskabsplaner / business continuity</vt:lpstr>
      <vt:lpstr>Application security</vt:lpstr>
      <vt:lpstr>Hvad har vi glemt at få med?</vt:lpstr>
      <vt:lpstr>Agenda</vt:lpstr>
      <vt:lpstr>Kryptografi</vt:lpstr>
      <vt:lpstr>Kryptografi</vt:lpstr>
      <vt:lpstr>Fortrolighed</vt:lpstr>
      <vt:lpstr>Symmetrisk kryptering</vt:lpstr>
      <vt:lpstr>Asymmetrisk kryptering</vt:lpstr>
      <vt:lpstr>Hybrid kryptering med nøgleudveksling</vt:lpstr>
      <vt:lpstr>Krypteringsalgoritmer </vt:lpstr>
      <vt:lpstr>Integritet </vt:lpstr>
      <vt:lpstr>Tjeksum eller hash (uintentionelt) </vt:lpstr>
      <vt:lpstr>Tjeksum eller hash (uintentionelt) </vt:lpstr>
      <vt:lpstr>Tjeksums-/hashalgoritmer</vt:lpstr>
      <vt:lpstr>Autenticitet </vt:lpstr>
      <vt:lpstr>Message Authentication Codes (MACs) </vt:lpstr>
      <vt:lpstr>Message Authentication Codes (MACs) (symmetrisk) </vt:lpstr>
      <vt:lpstr>Digitale signaturer (asymmetrisk)</vt:lpstr>
      <vt:lpstr>Digitale signaturer (asymmetrisk)</vt:lpstr>
      <vt:lpstr>MACs og digitale signaturer</vt:lpstr>
      <vt:lpstr>Overordnede protokoller</vt:lpstr>
      <vt:lpstr>Øvelse</vt:lpstr>
      <vt:lpstr>Web</vt:lpstr>
      <vt:lpstr>Filkryptering</vt:lpstr>
      <vt:lpstr>Bonus: Post-kvante-kryptografi</vt:lpstr>
      <vt:lpstr>Agenda</vt:lpstr>
      <vt:lpstr>Adgangskontrol</vt:lpstr>
      <vt:lpstr>Adgangskontrol</vt:lpstr>
      <vt:lpstr>Authentication</vt:lpstr>
      <vt:lpstr>Passwords</vt:lpstr>
      <vt:lpstr>Dictionary angreb ol.</vt:lpstr>
      <vt:lpstr>Hvordan valideres et password?</vt:lpstr>
      <vt:lpstr>Undgå password læk</vt:lpstr>
      <vt:lpstr>SSO – Single Sign-On / Federated Identity (IdP)</vt:lpstr>
      <vt:lpstr>MFA – Multi Factor Authentication  </vt:lpstr>
      <vt:lpstr>Passkeys</vt:lpstr>
      <vt:lpstr>Øvelse</vt:lpstr>
      <vt:lpstr>John the Ripper</vt:lpstr>
      <vt:lpstr>Logning/overvågning</vt:lpstr>
      <vt:lpstr>Logning</vt:lpstr>
      <vt:lpstr>Relevant logning</vt:lpstr>
      <vt:lpstr>CFCS-anbefalinger</vt:lpstr>
      <vt:lpstr>Overvågning </vt:lpstr>
      <vt:lpstr>Øvelse</vt:lpstr>
      <vt:lpstr>Wireshark – trafikanalyse</vt:lpstr>
      <vt:lpstr>Burp Suite – webtesting</vt:lpstr>
      <vt:lpstr>Backup og Redundans/Netværkssegmentering</vt:lpstr>
      <vt:lpstr>Backup og redundans</vt:lpstr>
      <vt:lpstr>Backup</vt:lpstr>
      <vt:lpstr>Redundans</vt:lpstr>
      <vt:lpstr>Redundans – Overvej truslerne</vt:lpstr>
      <vt:lpstr>Redundans – Integritet af data</vt:lpstr>
      <vt:lpstr>Netværkssegmentering</vt:lpstr>
      <vt:lpstr>Fordele</vt:lpstr>
      <vt:lpstr>Opsamling på i dag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CyPro kursus</dc:title>
  <dc:creator>Frederik Mølgaard Thayssen</dc:creator>
  <cp:revision>1</cp:revision>
  <cp:lastPrinted>2025-02-12T10:34:21Z</cp:lastPrinted>
  <dcterms:created xsi:type="dcterms:W3CDTF">2023-11-20T12:59:19Z</dcterms:created>
  <dcterms:modified xsi:type="dcterms:W3CDTF">2025-10-06T10:53:59Z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0x0101003B27C4D7E2A2944090E7FCAA05E5A1BB</vt:lpwstr>
  </property>
  <property fmtid="{D5CDD505-2E9C-101B-9397-08002B2CF9AE}" pid="3" name="MediaServiceImageTags">
    <vt:lpwstr/>
  </property>
  <property fmtid="{D5CDD505-2E9C-101B-9397-08002B2CF9AE}" pid="4" name="MSIP_Label_015abd0b-e5c5-4790-8ca5-8bb2d8ba98d8_Enabled">
    <vt:lpwstr>true</vt:lpwstr>
  </property>
  <property fmtid="{D5CDD505-2E9C-101B-9397-08002B2CF9AE}" pid="5" name="MSIP_Label_015abd0b-e5c5-4790-8ca5-8bb2d8ba98d8_SetDate">
    <vt:lpwstr>2025-08-18T08:27:08Z</vt:lpwstr>
  </property>
  <property fmtid="{D5CDD505-2E9C-101B-9397-08002B2CF9AE}" pid="6" name="MSIP_Label_015abd0b-e5c5-4790-8ca5-8bb2d8ba98d8_Method">
    <vt:lpwstr>Privileged</vt:lpwstr>
  </property>
  <property fmtid="{D5CDD505-2E9C-101B-9397-08002B2CF9AE}" pid="7" name="MSIP_Label_015abd0b-e5c5-4790-8ca5-8bb2d8ba98d8_Name">
    <vt:lpwstr>Public</vt:lpwstr>
  </property>
  <property fmtid="{D5CDD505-2E9C-101B-9397-08002B2CF9AE}" pid="8" name="MSIP_Label_015abd0b-e5c5-4790-8ca5-8bb2d8ba98d8_SiteId">
    <vt:lpwstr>4bda23cd-4a87-419b-a47d-7673130b2884</vt:lpwstr>
  </property>
  <property fmtid="{D5CDD505-2E9C-101B-9397-08002B2CF9AE}" pid="9" name="MSIP_Label_015abd0b-e5c5-4790-8ca5-8bb2d8ba98d8_ActionId">
    <vt:lpwstr>bb77ce29-668d-4eb4-a284-0fbf7dcdc053</vt:lpwstr>
  </property>
  <property fmtid="{D5CDD505-2E9C-101B-9397-08002B2CF9AE}" pid="10" name="MSIP_Label_015abd0b-e5c5-4790-8ca5-8bb2d8ba98d8_ContentBits">
    <vt:lpwstr>1</vt:lpwstr>
  </property>
  <property fmtid="{D5CDD505-2E9C-101B-9397-08002B2CF9AE}" pid="11" name="MSIP_Label_015abd0b-e5c5-4790-8ca5-8bb2d8ba98d8_Tag">
    <vt:lpwstr>10, 0, 1, 1</vt:lpwstr>
  </property>
  <property fmtid="{D5CDD505-2E9C-101B-9397-08002B2CF9AE}" pid="12" name="ClassificationContentMarkingHeaderLocations">
    <vt:lpwstr>masterside:8</vt:lpwstr>
  </property>
  <property fmtid="{D5CDD505-2E9C-101B-9397-08002B2CF9AE}" pid="13" name="ClassificationContentMarkingHeaderText">
    <vt:lpwstr>PUBLIC</vt:lpwstr>
  </property>
</Properties>
</file>